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  <p:sldMasterId id="2147483680" r:id="rId6"/>
  </p:sldMasterIdLst>
  <p:notesMasterIdLst>
    <p:notesMasterId r:id="rId14"/>
  </p:notesMasterIdLst>
  <p:sldIdLst>
    <p:sldId id="257" r:id="rId7"/>
    <p:sldId id="278" r:id="rId8"/>
    <p:sldId id="275" r:id="rId9"/>
    <p:sldId id="277" r:id="rId10"/>
    <p:sldId id="280" r:id="rId11"/>
    <p:sldId id="27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70258" autoAdjust="0"/>
  </p:normalViewPr>
  <p:slideViewPr>
    <p:cSldViewPr snapToGrid="0">
      <p:cViewPr varScale="1">
        <p:scale>
          <a:sx n="40" d="100"/>
          <a:sy n="40" d="100"/>
        </p:scale>
        <p:origin x="1428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E4D30-888A-487D-B85F-362066B368AB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5DEBB-BDBF-4EE5-9D8E-C9D8F54E3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2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5DEBB-BDBF-4EE5-9D8E-C9D8F54E38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8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5DEBB-BDBF-4EE5-9D8E-C9D8F54E38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05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655EE-A2FD-3145-8288-F43887350BC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045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7820">
              <a:defRPr/>
            </a:pPr>
            <a:endParaRPr lang="en-US" sz="13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7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655EE-A2FD-3145-8288-F43887350BC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7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53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77820">
              <a:defRPr/>
            </a:pPr>
            <a:endParaRPr lang="en-US" sz="13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7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655EE-A2FD-3145-8288-F43887350BC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78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5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200">
              <a:defRPr/>
            </a:pPr>
            <a:endParaRPr lang="en-US" sz="1200" spc="-150" dirty="0">
              <a:solidFill>
                <a:srgbClr val="FFFFFF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655EE-A2FD-3145-8288-F43887350BC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5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5DEBB-BDBF-4EE5-9D8E-C9D8F54E38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7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35F7-01D7-4AFB-8C3D-F0FF286FC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6C014-2D31-464F-AACA-997F417C7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D03EB-501D-4377-94C6-23AD2FF4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D7186-72EA-4B02-A96B-F2494B6F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7386C-269A-46F5-8A0E-C0B2693F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6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35F7-01D7-4AFB-8C3D-F0FF286FC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6C014-2D31-464F-AACA-997F417C7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D03EB-501D-4377-94C6-23AD2FF4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D7186-72EA-4B02-A96B-F2494B6F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7386C-269A-46F5-8A0E-C0B2693F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22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BEF3C-F361-41A8-A988-88609B06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54A85-0E0D-4EDB-9D6E-D13C5EBA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65FCC-F8CA-40F3-9EE0-C73AE30B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707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7B7FB6-3ED9-43B0-88B9-F08E75314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0"/>
          <a:stretch/>
        </p:blipFill>
        <p:spPr>
          <a:xfrm>
            <a:off x="3011501" y="1"/>
            <a:ext cx="9180500" cy="6858000"/>
          </a:xfrm>
          <a:prstGeom prst="rect">
            <a:avLst/>
          </a:prstGeom>
        </p:spPr>
      </p:pic>
      <p:sp>
        <p:nvSpPr>
          <p:cNvPr id="37" name="Freeform 56">
            <a:extLst>
              <a:ext uri="{FF2B5EF4-FFF2-40B4-BE49-F238E27FC236}">
                <a16:creationId xmlns:a16="http://schemas.microsoft.com/office/drawing/2014/main" id="{B11202C8-84BC-496C-B5CD-799B983D6E5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435296" y="-262587"/>
            <a:ext cx="4891088" cy="7373939"/>
          </a:xfrm>
          <a:custGeom>
            <a:avLst/>
            <a:gdLst>
              <a:gd name="T0" fmla="*/ 972 w 1224"/>
              <a:gd name="T1" fmla="*/ 1850 h 1850"/>
              <a:gd name="T2" fmla="*/ 912 w 1224"/>
              <a:gd name="T3" fmla="*/ 1236 h 1850"/>
              <a:gd name="T4" fmla="*/ 0 w 1224"/>
              <a:gd name="T5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24" h="1850">
                <a:moveTo>
                  <a:pt x="972" y="1850"/>
                </a:moveTo>
                <a:cubicBezTo>
                  <a:pt x="972" y="1850"/>
                  <a:pt x="1224" y="1652"/>
                  <a:pt x="912" y="1236"/>
                </a:cubicBezTo>
                <a:cubicBezTo>
                  <a:pt x="600" y="820"/>
                  <a:pt x="0" y="0"/>
                  <a:pt x="0" y="0"/>
                </a:cubicBezTo>
              </a:path>
            </a:pathLst>
          </a:custGeom>
          <a:noFill/>
          <a:ln w="28575" cap="flat">
            <a:solidFill>
              <a:srgbClr val="FDB91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1351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5" y="593475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1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7" y="1192214"/>
            <a:ext cx="7606251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623050-21AC-4D72-8ABA-DDA8E3ADB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236" y="2469841"/>
            <a:ext cx="3605744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C798A5B-799D-4485-B258-0033CAB4C063}"/>
              </a:ext>
            </a:extLst>
          </p:cNvPr>
          <p:cNvGrpSpPr/>
          <p:nvPr userDrawn="1"/>
        </p:nvGrpSpPr>
        <p:grpSpPr>
          <a:xfrm>
            <a:off x="827144" y="2469840"/>
            <a:ext cx="297635" cy="297635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6E7550-C697-4A15-829D-F6BA1EEC24C4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>
                <a:solidFill>
                  <a:srgbClr val="222B36"/>
                </a:solidFill>
              </a:endParaRPr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FD64B151-9D16-49D0-B7D7-2C2E02D5F05A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>
                <a:solidFill>
                  <a:srgbClr val="222B36"/>
                </a:solidFill>
              </a:endParaRPr>
            </a:p>
          </p:txBody>
        </p:sp>
      </p:grp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B568B8E-98D0-4589-B2CF-D861146EA2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236" y="3126750"/>
            <a:ext cx="3605744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920CA6-4B65-479B-B1E3-8EC3C8BA43C5}"/>
              </a:ext>
            </a:extLst>
          </p:cNvPr>
          <p:cNvGrpSpPr/>
          <p:nvPr userDrawn="1"/>
        </p:nvGrpSpPr>
        <p:grpSpPr>
          <a:xfrm>
            <a:off x="827144" y="3126749"/>
            <a:ext cx="297635" cy="297635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B7CC1B-2877-4744-BAC0-E6C5E9D85A18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>
                <a:solidFill>
                  <a:srgbClr val="222B36"/>
                </a:solidFill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DA318115-5AAC-436B-AD52-71687F79E889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>
                <a:solidFill>
                  <a:srgbClr val="222B36"/>
                </a:solidFill>
              </a:endParaRPr>
            </a:p>
          </p:txBody>
        </p:sp>
      </p:grpSp>
      <p:sp>
        <p:nvSpPr>
          <p:cNvPr id="56" name="Text Placeholder 46">
            <a:extLst>
              <a:ext uri="{FF2B5EF4-FFF2-40B4-BE49-F238E27FC236}">
                <a16:creationId xmlns:a16="http://schemas.microsoft.com/office/drawing/2014/main" id="{B3AEC1B1-4CC0-43DC-9AE1-1A0AC61F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2236" y="3783658"/>
            <a:ext cx="3605744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62938-1236-4927-A8D2-CB975E0EB10E}"/>
              </a:ext>
            </a:extLst>
          </p:cNvPr>
          <p:cNvGrpSpPr/>
          <p:nvPr userDrawn="1"/>
        </p:nvGrpSpPr>
        <p:grpSpPr>
          <a:xfrm>
            <a:off x="827144" y="3783657"/>
            <a:ext cx="297635" cy="297635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DA6518-3ABA-4C37-BBC7-CF38B312BC37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>
                <a:solidFill>
                  <a:srgbClr val="222B36"/>
                </a:solidFill>
              </a:endParaRPr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C833AEAA-679D-444D-8723-4AA1E5E4029F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>
                <a:solidFill>
                  <a:srgbClr val="222B36"/>
                </a:solidFill>
              </a:endParaRPr>
            </a:p>
          </p:txBody>
        </p:sp>
      </p:grpSp>
      <p:sp>
        <p:nvSpPr>
          <p:cNvPr id="60" name="Text Placeholder 46">
            <a:extLst>
              <a:ext uri="{FF2B5EF4-FFF2-40B4-BE49-F238E27FC236}">
                <a16:creationId xmlns:a16="http://schemas.microsoft.com/office/drawing/2014/main" id="{45F5E780-A50D-490C-93E0-148486861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2236" y="4440567"/>
            <a:ext cx="3605744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A44E14-B1FA-4EC6-9C84-6DCE864933D0}"/>
              </a:ext>
            </a:extLst>
          </p:cNvPr>
          <p:cNvGrpSpPr/>
          <p:nvPr userDrawn="1"/>
        </p:nvGrpSpPr>
        <p:grpSpPr>
          <a:xfrm>
            <a:off x="827144" y="4440567"/>
            <a:ext cx="297635" cy="297635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C8F3160-B36F-40C8-ABBB-6537AB6E0F11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>
                <a:solidFill>
                  <a:srgbClr val="222B36"/>
                </a:solidFill>
              </a:endParaRPr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23978344-9987-44A0-B6A6-43C3E2748EA0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>
                <a:solidFill>
                  <a:srgbClr val="222B36"/>
                </a:solidFill>
              </a:endParaRPr>
            </a:p>
          </p:txBody>
        </p:sp>
      </p:grpSp>
      <p:sp>
        <p:nvSpPr>
          <p:cNvPr id="64" name="Text Placeholder 46">
            <a:extLst>
              <a:ext uri="{FF2B5EF4-FFF2-40B4-BE49-F238E27FC236}">
                <a16:creationId xmlns:a16="http://schemas.microsoft.com/office/drawing/2014/main" id="{F9BEB103-5FB0-4F4B-A039-CCE2BA8764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2236" y="5097477"/>
            <a:ext cx="3605744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202569E-8A7A-4C22-B778-BA7A5043BFF4}"/>
              </a:ext>
            </a:extLst>
          </p:cNvPr>
          <p:cNvGrpSpPr/>
          <p:nvPr userDrawn="1"/>
        </p:nvGrpSpPr>
        <p:grpSpPr>
          <a:xfrm>
            <a:off x="827144" y="5097476"/>
            <a:ext cx="297635" cy="297635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3E8C9D-45AD-42A3-AA4A-2C3AD4963E77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>
                <a:solidFill>
                  <a:srgbClr val="222B36"/>
                </a:solidFill>
              </a:endParaRPr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24DF8054-A7C6-47A8-8EAE-2C97D77647EB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>
                <a:solidFill>
                  <a:srgbClr val="222B36"/>
                </a:solidFill>
              </a:endParaRPr>
            </a:p>
          </p:txBody>
        </p:sp>
      </p:grpSp>
      <p:sp>
        <p:nvSpPr>
          <p:cNvPr id="68" name="Text Placeholder 46">
            <a:extLst>
              <a:ext uri="{FF2B5EF4-FFF2-40B4-BE49-F238E27FC236}">
                <a16:creationId xmlns:a16="http://schemas.microsoft.com/office/drawing/2014/main" id="{784908B8-7AE9-484F-AAAB-2CA10384E2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2236" y="5754383"/>
            <a:ext cx="3605744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57A4798-39BF-432C-9ED8-0DD208DE57DF}"/>
              </a:ext>
            </a:extLst>
          </p:cNvPr>
          <p:cNvGrpSpPr/>
          <p:nvPr userDrawn="1"/>
        </p:nvGrpSpPr>
        <p:grpSpPr>
          <a:xfrm>
            <a:off x="827144" y="5754383"/>
            <a:ext cx="297635" cy="297635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59B1D1-0EFD-486F-844A-0E34C2BD2FA0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>
                <a:solidFill>
                  <a:srgbClr val="222B36"/>
                </a:solidFill>
              </a:endParaRPr>
            </a:p>
          </p:txBody>
        </p:sp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FCF3C132-F260-4B01-B6EE-F518193E4FAD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>
                <a:solidFill>
                  <a:srgbClr val="222B3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87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E06877A-E809-4B70-BF8C-D196D2132BDF}"/>
              </a:ext>
            </a:extLst>
          </p:cNvPr>
          <p:cNvGrpSpPr/>
          <p:nvPr userDrawn="1"/>
        </p:nvGrpSpPr>
        <p:grpSpPr>
          <a:xfrm flipH="1">
            <a:off x="-3" y="2052633"/>
            <a:ext cx="12192000" cy="4811051"/>
            <a:chOff x="-1" y="-8111"/>
            <a:chExt cx="12192001" cy="6866111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2BACF968-3DCB-4309-B117-3CBD01DA34D6}"/>
                </a:ext>
              </a:extLst>
            </p:cNvPr>
            <p:cNvSpPr/>
            <p:nvPr/>
          </p:nvSpPr>
          <p:spPr>
            <a:xfrm>
              <a:off x="-1" y="0"/>
              <a:ext cx="12192000" cy="6858000"/>
            </a:xfrm>
            <a:prstGeom prst="rect">
              <a:avLst/>
            </a:prstGeom>
            <a:solidFill>
              <a:srgbClr val="EE4C1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F1B5ECB-CFA6-4B6B-90A5-DADD8E06E59A}"/>
                </a:ext>
              </a:extLst>
            </p:cNvPr>
            <p:cNvSpPr/>
            <p:nvPr/>
          </p:nvSpPr>
          <p:spPr>
            <a:xfrm flipH="1">
              <a:off x="-1" y="370642"/>
              <a:ext cx="6399819" cy="6487357"/>
            </a:xfrm>
            <a:prstGeom prst="rect">
              <a:avLst/>
            </a:prstGeom>
            <a:gradFill>
              <a:gsLst>
                <a:gs pos="50000">
                  <a:srgbClr val="E84B1C">
                    <a:alpha val="0"/>
                  </a:srgbClr>
                </a:gs>
                <a:gs pos="100000">
                  <a:srgbClr val="ED8B00">
                    <a:alpha val="49000"/>
                  </a:srgbClr>
                </a:gs>
                <a:gs pos="0">
                  <a:srgbClr val="E84B1C">
                    <a:alpha val="0"/>
                  </a:srgbClr>
                </a:gs>
              </a:gsLst>
              <a:lin ang="1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24AFC690-7F33-4F55-80C2-C27ED0F0A495}"/>
                </a:ext>
              </a:extLst>
            </p:cNvPr>
            <p:cNvSpPr/>
            <p:nvPr/>
          </p:nvSpPr>
          <p:spPr>
            <a:xfrm flipH="1">
              <a:off x="1" y="-8111"/>
              <a:ext cx="12191999" cy="6857999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78000">
                  <a:schemeClr val="accent2"/>
                </a:gs>
                <a:gs pos="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Picture 3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90274D7-5F29-4CDD-9A6C-A998E72C1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3"/>
          <a:stretch/>
        </p:blipFill>
        <p:spPr>
          <a:xfrm>
            <a:off x="6764185" y="3343291"/>
            <a:ext cx="5427817" cy="351471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28532F-9232-4BEB-A7C4-071E1EEAD80A}"/>
              </a:ext>
            </a:extLst>
          </p:cNvPr>
          <p:cNvCxnSpPr>
            <a:cxnSpLocks/>
          </p:cNvCxnSpPr>
          <p:nvPr userDrawn="1"/>
        </p:nvCxnSpPr>
        <p:spPr>
          <a:xfrm>
            <a:off x="11643187" y="2231475"/>
            <a:ext cx="5981724" cy="0"/>
          </a:xfrm>
          <a:prstGeom prst="line">
            <a:avLst/>
          </a:prstGeom>
          <a:ln>
            <a:solidFill>
              <a:srgbClr val="FDB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0E43CB-6956-42F2-AC8C-23DA35811D1C}"/>
              </a:ext>
            </a:extLst>
          </p:cNvPr>
          <p:cNvCxnSpPr>
            <a:cxnSpLocks/>
          </p:cNvCxnSpPr>
          <p:nvPr userDrawn="1"/>
        </p:nvCxnSpPr>
        <p:spPr>
          <a:xfrm flipH="1">
            <a:off x="302083" y="3343292"/>
            <a:ext cx="0" cy="2561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ABD6C840-71B6-4C99-A77A-3475D383D7A5}"/>
              </a:ext>
            </a:extLst>
          </p:cNvPr>
          <p:cNvSpPr/>
          <p:nvPr userDrawn="1"/>
        </p:nvSpPr>
        <p:spPr>
          <a:xfrm rot="10800000">
            <a:off x="302084" y="5741891"/>
            <a:ext cx="627171" cy="627171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E2F09DD7-9F76-4F5A-8B0F-708543A7EDEF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051" y="6369063"/>
            <a:ext cx="104658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4BACADC-C4D9-47F8-9A87-0AFF6DECA97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52683" y="6365731"/>
            <a:ext cx="1039317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5" y="593475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1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7" y="1192214"/>
            <a:ext cx="7606251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C37DE537-BE15-4189-8A60-F79053B84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4206168" y="2524144"/>
            <a:ext cx="497243" cy="491995"/>
            <a:chOff x="526" y="2343"/>
            <a:chExt cx="379" cy="375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13C3AD8-5761-4CEE-A10A-D782A6E94E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" y="2343"/>
              <a:ext cx="379" cy="375"/>
            </a:xfrm>
            <a:custGeom>
              <a:avLst/>
              <a:gdLst>
                <a:gd name="T0" fmla="*/ 1852 w 2003"/>
                <a:gd name="T1" fmla="*/ 413 h 1988"/>
                <a:gd name="T2" fmla="*/ 1693 w 2003"/>
                <a:gd name="T3" fmla="*/ 494 h 1988"/>
                <a:gd name="T4" fmla="*/ 1666 w 2003"/>
                <a:gd name="T5" fmla="*/ 515 h 1988"/>
                <a:gd name="T6" fmla="*/ 1654 w 2003"/>
                <a:gd name="T7" fmla="*/ 488 h 1988"/>
                <a:gd name="T8" fmla="*/ 1139 w 2003"/>
                <a:gd name="T9" fmla="*/ 0 h 1988"/>
                <a:gd name="T10" fmla="*/ 142 w 2003"/>
                <a:gd name="T11" fmla="*/ 30 h 1988"/>
                <a:gd name="T12" fmla="*/ 30 w 2003"/>
                <a:gd name="T13" fmla="*/ 124 h 1988"/>
                <a:gd name="T14" fmla="*/ 0 w 2003"/>
                <a:gd name="T15" fmla="*/ 1958 h 1988"/>
                <a:gd name="T16" fmla="*/ 1494 w 2003"/>
                <a:gd name="T17" fmla="*/ 1988 h 1988"/>
                <a:gd name="T18" fmla="*/ 1524 w 2003"/>
                <a:gd name="T19" fmla="*/ 1864 h 1988"/>
                <a:gd name="T20" fmla="*/ 1666 w 2003"/>
                <a:gd name="T21" fmla="*/ 1834 h 1988"/>
                <a:gd name="T22" fmla="*/ 1750 w 2003"/>
                <a:gd name="T23" fmla="*/ 1313 h 1988"/>
                <a:gd name="T24" fmla="*/ 1979 w 2003"/>
                <a:gd name="T25" fmla="*/ 584 h 1988"/>
                <a:gd name="T26" fmla="*/ 1169 w 2003"/>
                <a:gd name="T27" fmla="*/ 103 h 1988"/>
                <a:gd name="T28" fmla="*/ 1169 w 2003"/>
                <a:gd name="T29" fmla="*/ 482 h 1988"/>
                <a:gd name="T30" fmla="*/ 60 w 2003"/>
                <a:gd name="T31" fmla="*/ 1928 h 1988"/>
                <a:gd name="T32" fmla="*/ 142 w 2003"/>
                <a:gd name="T33" fmla="*/ 184 h 1988"/>
                <a:gd name="T34" fmla="*/ 172 w 2003"/>
                <a:gd name="T35" fmla="*/ 1864 h 1988"/>
                <a:gd name="T36" fmla="*/ 1464 w 2003"/>
                <a:gd name="T37" fmla="*/ 1928 h 1988"/>
                <a:gd name="T38" fmla="*/ 1605 w 2003"/>
                <a:gd name="T39" fmla="*/ 1804 h 1988"/>
                <a:gd name="T40" fmla="*/ 202 w 2003"/>
                <a:gd name="T41" fmla="*/ 60 h 1988"/>
                <a:gd name="T42" fmla="*/ 1108 w 2003"/>
                <a:gd name="T43" fmla="*/ 512 h 1988"/>
                <a:gd name="T44" fmla="*/ 1608 w 2003"/>
                <a:gd name="T45" fmla="*/ 542 h 1988"/>
                <a:gd name="T46" fmla="*/ 1467 w 2003"/>
                <a:gd name="T47" fmla="*/ 1214 h 1988"/>
                <a:gd name="T48" fmla="*/ 1473 w 2003"/>
                <a:gd name="T49" fmla="*/ 1605 h 1988"/>
                <a:gd name="T50" fmla="*/ 1527 w 2003"/>
                <a:gd name="T51" fmla="*/ 1620 h 1988"/>
                <a:gd name="T52" fmla="*/ 1608 w 2003"/>
                <a:gd name="T53" fmla="*/ 1804 h 1988"/>
                <a:gd name="T54" fmla="*/ 1530 w 2003"/>
                <a:gd name="T55" fmla="*/ 1512 h 1988"/>
                <a:gd name="T56" fmla="*/ 1675 w 2003"/>
                <a:gd name="T57" fmla="*/ 1310 h 1988"/>
                <a:gd name="T58" fmla="*/ 1925 w 2003"/>
                <a:gd name="T59" fmla="*/ 566 h 1988"/>
                <a:gd name="T60" fmla="*/ 1533 w 2003"/>
                <a:gd name="T61" fmla="*/ 1199 h 1988"/>
                <a:gd name="T62" fmla="*/ 1831 w 2003"/>
                <a:gd name="T63" fmla="*/ 470 h 1988"/>
                <a:gd name="T64" fmla="*/ 1925 w 2003"/>
                <a:gd name="T65" fmla="*/ 566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3" h="1988">
                  <a:moveTo>
                    <a:pt x="1901" y="428"/>
                  </a:moveTo>
                  <a:cubicBezTo>
                    <a:pt x="1852" y="413"/>
                    <a:pt x="1852" y="413"/>
                    <a:pt x="1852" y="413"/>
                  </a:cubicBezTo>
                  <a:cubicBezTo>
                    <a:pt x="1840" y="410"/>
                    <a:pt x="1828" y="407"/>
                    <a:pt x="1813" y="407"/>
                  </a:cubicBezTo>
                  <a:cubicBezTo>
                    <a:pt x="1759" y="407"/>
                    <a:pt x="1711" y="443"/>
                    <a:pt x="1693" y="494"/>
                  </a:cubicBezTo>
                  <a:cubicBezTo>
                    <a:pt x="1666" y="575"/>
                    <a:pt x="1666" y="575"/>
                    <a:pt x="1666" y="575"/>
                  </a:cubicBezTo>
                  <a:cubicBezTo>
                    <a:pt x="1666" y="515"/>
                    <a:pt x="1666" y="515"/>
                    <a:pt x="1666" y="515"/>
                  </a:cubicBezTo>
                  <a:cubicBezTo>
                    <a:pt x="1666" y="512"/>
                    <a:pt x="1666" y="512"/>
                    <a:pt x="1666" y="512"/>
                  </a:cubicBezTo>
                  <a:cubicBezTo>
                    <a:pt x="1666" y="503"/>
                    <a:pt x="1660" y="494"/>
                    <a:pt x="1654" y="488"/>
                  </a:cubicBezTo>
                  <a:cubicBezTo>
                    <a:pt x="1160" y="9"/>
                    <a:pt x="1160" y="9"/>
                    <a:pt x="1160" y="9"/>
                  </a:cubicBezTo>
                  <a:cubicBezTo>
                    <a:pt x="1154" y="3"/>
                    <a:pt x="1145" y="0"/>
                    <a:pt x="1139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54" y="0"/>
                    <a:pt x="142" y="12"/>
                    <a:pt x="142" y="30"/>
                  </a:cubicBezTo>
                  <a:cubicBezTo>
                    <a:pt x="142" y="124"/>
                    <a:pt x="142" y="124"/>
                    <a:pt x="142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2" y="124"/>
                    <a:pt x="0" y="136"/>
                    <a:pt x="0" y="154"/>
                  </a:cubicBezTo>
                  <a:cubicBezTo>
                    <a:pt x="0" y="1958"/>
                    <a:pt x="0" y="1958"/>
                    <a:pt x="0" y="1958"/>
                  </a:cubicBezTo>
                  <a:cubicBezTo>
                    <a:pt x="0" y="1976"/>
                    <a:pt x="12" y="1988"/>
                    <a:pt x="30" y="1988"/>
                  </a:cubicBezTo>
                  <a:cubicBezTo>
                    <a:pt x="1494" y="1988"/>
                    <a:pt x="1494" y="1988"/>
                    <a:pt x="1494" y="1988"/>
                  </a:cubicBezTo>
                  <a:cubicBezTo>
                    <a:pt x="1512" y="1988"/>
                    <a:pt x="1524" y="1976"/>
                    <a:pt x="1524" y="1958"/>
                  </a:cubicBezTo>
                  <a:cubicBezTo>
                    <a:pt x="1524" y="1864"/>
                    <a:pt x="1524" y="1864"/>
                    <a:pt x="1524" y="1864"/>
                  </a:cubicBezTo>
                  <a:cubicBezTo>
                    <a:pt x="1636" y="1864"/>
                    <a:pt x="1636" y="1864"/>
                    <a:pt x="1636" y="1864"/>
                  </a:cubicBezTo>
                  <a:cubicBezTo>
                    <a:pt x="1654" y="1864"/>
                    <a:pt x="1666" y="1852"/>
                    <a:pt x="1666" y="1834"/>
                  </a:cubicBezTo>
                  <a:cubicBezTo>
                    <a:pt x="1666" y="1428"/>
                    <a:pt x="1666" y="1428"/>
                    <a:pt x="1666" y="1428"/>
                  </a:cubicBezTo>
                  <a:cubicBezTo>
                    <a:pt x="1750" y="1313"/>
                    <a:pt x="1750" y="1313"/>
                    <a:pt x="1750" y="1313"/>
                  </a:cubicBezTo>
                  <a:cubicBezTo>
                    <a:pt x="1753" y="1304"/>
                    <a:pt x="1753" y="1304"/>
                    <a:pt x="1753" y="1304"/>
                  </a:cubicBezTo>
                  <a:cubicBezTo>
                    <a:pt x="1979" y="584"/>
                    <a:pt x="1979" y="584"/>
                    <a:pt x="1979" y="584"/>
                  </a:cubicBezTo>
                  <a:cubicBezTo>
                    <a:pt x="2003" y="518"/>
                    <a:pt x="1967" y="449"/>
                    <a:pt x="1901" y="428"/>
                  </a:cubicBezTo>
                  <a:close/>
                  <a:moveTo>
                    <a:pt x="1169" y="103"/>
                  </a:moveTo>
                  <a:cubicBezTo>
                    <a:pt x="1563" y="482"/>
                    <a:pt x="1563" y="482"/>
                    <a:pt x="1563" y="482"/>
                  </a:cubicBezTo>
                  <a:cubicBezTo>
                    <a:pt x="1169" y="482"/>
                    <a:pt x="1169" y="482"/>
                    <a:pt x="1169" y="482"/>
                  </a:cubicBezTo>
                  <a:lnTo>
                    <a:pt x="1169" y="103"/>
                  </a:lnTo>
                  <a:close/>
                  <a:moveTo>
                    <a:pt x="60" y="1928"/>
                  </a:moveTo>
                  <a:cubicBezTo>
                    <a:pt x="60" y="184"/>
                    <a:pt x="60" y="184"/>
                    <a:pt x="60" y="184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2" y="1834"/>
                    <a:pt x="142" y="1834"/>
                    <a:pt x="142" y="1834"/>
                  </a:cubicBezTo>
                  <a:cubicBezTo>
                    <a:pt x="142" y="1852"/>
                    <a:pt x="154" y="1864"/>
                    <a:pt x="172" y="1864"/>
                  </a:cubicBezTo>
                  <a:cubicBezTo>
                    <a:pt x="1464" y="1864"/>
                    <a:pt x="1464" y="1864"/>
                    <a:pt x="1464" y="1864"/>
                  </a:cubicBezTo>
                  <a:cubicBezTo>
                    <a:pt x="1464" y="1928"/>
                    <a:pt x="1464" y="1928"/>
                    <a:pt x="1464" y="1928"/>
                  </a:cubicBezTo>
                  <a:lnTo>
                    <a:pt x="60" y="1928"/>
                  </a:lnTo>
                  <a:close/>
                  <a:moveTo>
                    <a:pt x="1605" y="1804"/>
                  </a:moveTo>
                  <a:cubicBezTo>
                    <a:pt x="202" y="1804"/>
                    <a:pt x="202" y="1804"/>
                    <a:pt x="202" y="1804"/>
                  </a:cubicBezTo>
                  <a:cubicBezTo>
                    <a:pt x="202" y="60"/>
                    <a:pt x="202" y="60"/>
                    <a:pt x="202" y="60"/>
                  </a:cubicBezTo>
                  <a:cubicBezTo>
                    <a:pt x="1108" y="60"/>
                    <a:pt x="1108" y="60"/>
                    <a:pt x="1108" y="60"/>
                  </a:cubicBezTo>
                  <a:cubicBezTo>
                    <a:pt x="1108" y="512"/>
                    <a:pt x="1108" y="512"/>
                    <a:pt x="1108" y="512"/>
                  </a:cubicBezTo>
                  <a:cubicBezTo>
                    <a:pt x="1108" y="530"/>
                    <a:pt x="1120" y="542"/>
                    <a:pt x="1139" y="542"/>
                  </a:cubicBezTo>
                  <a:cubicBezTo>
                    <a:pt x="1608" y="542"/>
                    <a:pt x="1608" y="542"/>
                    <a:pt x="1608" y="542"/>
                  </a:cubicBezTo>
                  <a:cubicBezTo>
                    <a:pt x="1608" y="768"/>
                    <a:pt x="1608" y="768"/>
                    <a:pt x="1608" y="768"/>
                  </a:cubicBezTo>
                  <a:cubicBezTo>
                    <a:pt x="1467" y="1214"/>
                    <a:pt x="1467" y="1214"/>
                    <a:pt x="1467" y="1214"/>
                  </a:cubicBezTo>
                  <a:cubicBezTo>
                    <a:pt x="1467" y="1223"/>
                    <a:pt x="1467" y="1223"/>
                    <a:pt x="1467" y="1223"/>
                  </a:cubicBezTo>
                  <a:cubicBezTo>
                    <a:pt x="1473" y="1605"/>
                    <a:pt x="1473" y="1605"/>
                    <a:pt x="1473" y="1605"/>
                  </a:cubicBezTo>
                  <a:cubicBezTo>
                    <a:pt x="1473" y="1617"/>
                    <a:pt x="1482" y="1629"/>
                    <a:pt x="1494" y="1632"/>
                  </a:cubicBezTo>
                  <a:cubicBezTo>
                    <a:pt x="1506" y="1636"/>
                    <a:pt x="1521" y="1632"/>
                    <a:pt x="1527" y="1620"/>
                  </a:cubicBezTo>
                  <a:cubicBezTo>
                    <a:pt x="1608" y="1512"/>
                    <a:pt x="1608" y="1512"/>
                    <a:pt x="1608" y="1512"/>
                  </a:cubicBezTo>
                  <a:cubicBezTo>
                    <a:pt x="1608" y="1804"/>
                    <a:pt x="1608" y="1804"/>
                    <a:pt x="1608" y="1804"/>
                  </a:cubicBezTo>
                  <a:lnTo>
                    <a:pt x="1605" y="1804"/>
                  </a:lnTo>
                  <a:close/>
                  <a:moveTo>
                    <a:pt x="1530" y="1512"/>
                  </a:moveTo>
                  <a:cubicBezTo>
                    <a:pt x="1524" y="1262"/>
                    <a:pt x="1524" y="1262"/>
                    <a:pt x="1524" y="1262"/>
                  </a:cubicBezTo>
                  <a:cubicBezTo>
                    <a:pt x="1675" y="1310"/>
                    <a:pt x="1675" y="1310"/>
                    <a:pt x="1675" y="1310"/>
                  </a:cubicBezTo>
                  <a:lnTo>
                    <a:pt x="1530" y="1512"/>
                  </a:lnTo>
                  <a:close/>
                  <a:moveTo>
                    <a:pt x="1925" y="566"/>
                  </a:moveTo>
                  <a:cubicBezTo>
                    <a:pt x="1708" y="1256"/>
                    <a:pt x="1708" y="1256"/>
                    <a:pt x="1708" y="1256"/>
                  </a:cubicBezTo>
                  <a:cubicBezTo>
                    <a:pt x="1533" y="1199"/>
                    <a:pt x="1533" y="1199"/>
                    <a:pt x="1533" y="1199"/>
                  </a:cubicBezTo>
                  <a:cubicBezTo>
                    <a:pt x="1750" y="512"/>
                    <a:pt x="1750" y="512"/>
                    <a:pt x="1750" y="512"/>
                  </a:cubicBezTo>
                  <a:cubicBezTo>
                    <a:pt x="1762" y="479"/>
                    <a:pt x="1798" y="458"/>
                    <a:pt x="1831" y="470"/>
                  </a:cubicBezTo>
                  <a:cubicBezTo>
                    <a:pt x="1879" y="485"/>
                    <a:pt x="1879" y="485"/>
                    <a:pt x="1879" y="485"/>
                  </a:cubicBezTo>
                  <a:cubicBezTo>
                    <a:pt x="1916" y="494"/>
                    <a:pt x="1937" y="533"/>
                    <a:pt x="1925" y="5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424E74F-4763-4760-AB95-6F89D0B1C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" y="2376"/>
              <a:ext cx="94" cy="69"/>
            </a:xfrm>
            <a:custGeom>
              <a:avLst/>
              <a:gdLst>
                <a:gd name="T0" fmla="*/ 30 w 494"/>
                <a:gd name="T1" fmla="*/ 367 h 367"/>
                <a:gd name="T2" fmla="*/ 463 w 494"/>
                <a:gd name="T3" fmla="*/ 367 h 367"/>
                <a:gd name="T4" fmla="*/ 494 w 494"/>
                <a:gd name="T5" fmla="*/ 337 h 367"/>
                <a:gd name="T6" fmla="*/ 494 w 494"/>
                <a:gd name="T7" fmla="*/ 30 h 367"/>
                <a:gd name="T8" fmla="*/ 463 w 494"/>
                <a:gd name="T9" fmla="*/ 0 h 367"/>
                <a:gd name="T10" fmla="*/ 30 w 494"/>
                <a:gd name="T11" fmla="*/ 0 h 367"/>
                <a:gd name="T12" fmla="*/ 0 w 494"/>
                <a:gd name="T13" fmla="*/ 30 h 367"/>
                <a:gd name="T14" fmla="*/ 0 w 494"/>
                <a:gd name="T15" fmla="*/ 337 h 367"/>
                <a:gd name="T16" fmla="*/ 30 w 494"/>
                <a:gd name="T17" fmla="*/ 367 h 367"/>
                <a:gd name="T18" fmla="*/ 60 w 494"/>
                <a:gd name="T19" fmla="*/ 60 h 367"/>
                <a:gd name="T20" fmla="*/ 433 w 494"/>
                <a:gd name="T21" fmla="*/ 60 h 367"/>
                <a:gd name="T22" fmla="*/ 433 w 494"/>
                <a:gd name="T23" fmla="*/ 307 h 367"/>
                <a:gd name="T24" fmla="*/ 60 w 494"/>
                <a:gd name="T25" fmla="*/ 307 h 367"/>
                <a:gd name="T26" fmla="*/ 60 w 494"/>
                <a:gd name="T27" fmla="*/ 6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4" h="367">
                  <a:moveTo>
                    <a:pt x="30" y="367"/>
                  </a:moveTo>
                  <a:cubicBezTo>
                    <a:pt x="463" y="367"/>
                    <a:pt x="463" y="367"/>
                    <a:pt x="463" y="367"/>
                  </a:cubicBezTo>
                  <a:cubicBezTo>
                    <a:pt x="481" y="367"/>
                    <a:pt x="494" y="355"/>
                    <a:pt x="494" y="337"/>
                  </a:cubicBezTo>
                  <a:cubicBezTo>
                    <a:pt x="494" y="30"/>
                    <a:pt x="494" y="30"/>
                    <a:pt x="494" y="30"/>
                  </a:cubicBezTo>
                  <a:cubicBezTo>
                    <a:pt x="494" y="12"/>
                    <a:pt x="481" y="0"/>
                    <a:pt x="46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52"/>
                    <a:pt x="15" y="367"/>
                    <a:pt x="30" y="367"/>
                  </a:cubicBezTo>
                  <a:close/>
                  <a:moveTo>
                    <a:pt x="60" y="60"/>
                  </a:moveTo>
                  <a:cubicBezTo>
                    <a:pt x="433" y="60"/>
                    <a:pt x="433" y="60"/>
                    <a:pt x="433" y="60"/>
                  </a:cubicBezTo>
                  <a:cubicBezTo>
                    <a:pt x="433" y="307"/>
                    <a:pt x="433" y="307"/>
                    <a:pt x="433" y="307"/>
                  </a:cubicBezTo>
                  <a:cubicBezTo>
                    <a:pt x="60" y="307"/>
                    <a:pt x="60" y="307"/>
                    <a:pt x="60" y="307"/>
                  </a:cubicBezTo>
                  <a:lnTo>
                    <a:pt x="6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548E56A-03A0-4CEC-B160-C728A8C740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488"/>
              <a:ext cx="185" cy="11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0F79C40-97FD-4518-8940-EA098B4C1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529"/>
              <a:ext cx="185" cy="11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8C776100-D920-4BAE-AD2F-7F5F77D214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570"/>
              <a:ext cx="185" cy="12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988F197-D49D-4B5A-B1B0-20D7DEA4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612"/>
              <a:ext cx="184" cy="11"/>
            </a:xfrm>
            <a:custGeom>
              <a:avLst/>
              <a:gdLst>
                <a:gd name="T0" fmla="*/ 973 w 973"/>
                <a:gd name="T1" fmla="*/ 30 h 60"/>
                <a:gd name="T2" fmla="*/ 943 w 973"/>
                <a:gd name="T3" fmla="*/ 0 h 60"/>
                <a:gd name="T4" fmla="*/ 30 w 973"/>
                <a:gd name="T5" fmla="*/ 0 h 60"/>
                <a:gd name="T6" fmla="*/ 0 w 973"/>
                <a:gd name="T7" fmla="*/ 30 h 60"/>
                <a:gd name="T8" fmla="*/ 30 w 973"/>
                <a:gd name="T9" fmla="*/ 60 h 60"/>
                <a:gd name="T10" fmla="*/ 946 w 973"/>
                <a:gd name="T11" fmla="*/ 60 h 60"/>
                <a:gd name="T12" fmla="*/ 973 w 973"/>
                <a:gd name="T13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3" h="60">
                  <a:moveTo>
                    <a:pt x="973" y="30"/>
                  </a:moveTo>
                  <a:cubicBezTo>
                    <a:pt x="973" y="12"/>
                    <a:pt x="961" y="0"/>
                    <a:pt x="94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61" y="60"/>
                    <a:pt x="973" y="45"/>
                    <a:pt x="97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DE16C96-6173-40D6-8806-50B3A4FCDB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" y="2653"/>
              <a:ext cx="97" cy="12"/>
            </a:xfrm>
            <a:custGeom>
              <a:avLst/>
              <a:gdLst>
                <a:gd name="T0" fmla="*/ 485 w 512"/>
                <a:gd name="T1" fmla="*/ 0 h 60"/>
                <a:gd name="T2" fmla="*/ 30 w 512"/>
                <a:gd name="T3" fmla="*/ 0 h 60"/>
                <a:gd name="T4" fmla="*/ 0 w 512"/>
                <a:gd name="T5" fmla="*/ 30 h 60"/>
                <a:gd name="T6" fmla="*/ 30 w 512"/>
                <a:gd name="T7" fmla="*/ 60 h 60"/>
                <a:gd name="T8" fmla="*/ 482 w 512"/>
                <a:gd name="T9" fmla="*/ 60 h 60"/>
                <a:gd name="T10" fmla="*/ 512 w 512"/>
                <a:gd name="T11" fmla="*/ 30 h 60"/>
                <a:gd name="T12" fmla="*/ 485 w 51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60">
                  <a:moveTo>
                    <a:pt x="48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ubicBezTo>
                    <a:pt x="482" y="60"/>
                    <a:pt x="482" y="60"/>
                    <a:pt x="482" y="60"/>
                  </a:cubicBezTo>
                  <a:cubicBezTo>
                    <a:pt x="500" y="60"/>
                    <a:pt x="512" y="48"/>
                    <a:pt x="512" y="30"/>
                  </a:cubicBezTo>
                  <a:cubicBezTo>
                    <a:pt x="512" y="12"/>
                    <a:pt x="500" y="0"/>
                    <a:pt x="4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</p:grpSp>
    </p:spTree>
    <p:extLst>
      <p:ext uri="{BB962C8B-B14F-4D97-AF65-F5344CB8AC3E}">
        <p14:creationId xmlns:p14="http://schemas.microsoft.com/office/powerpoint/2010/main" val="2375767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C1D3D-30DC-4355-A7B4-4114A1EC8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4" b="6963"/>
          <a:stretch/>
        </p:blipFill>
        <p:spPr>
          <a:xfrm>
            <a:off x="0" y="2"/>
            <a:ext cx="12192000" cy="359525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99B95AF-92AC-48F7-9682-42B5CB20F721}"/>
              </a:ext>
            </a:extLst>
          </p:cNvPr>
          <p:cNvSpPr/>
          <p:nvPr userDrawn="1"/>
        </p:nvSpPr>
        <p:spPr>
          <a:xfrm flipH="1">
            <a:off x="464693" y="2998034"/>
            <a:ext cx="11197655" cy="3342807"/>
          </a:xfrm>
          <a:prstGeom prst="roundRect">
            <a:avLst>
              <a:gd name="adj" fmla="val 6711"/>
            </a:avLst>
          </a:prstGeom>
          <a:gradFill>
            <a:gsLst>
              <a:gs pos="0">
                <a:srgbClr val="F06400">
                  <a:alpha val="96000"/>
                </a:srgbClr>
              </a:gs>
              <a:gs pos="100000">
                <a:srgbClr val="E94719">
                  <a:alpha val="97000"/>
                </a:srgbClr>
              </a:gs>
            </a:gsLst>
            <a:lin ang="180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016" y="5005180"/>
            <a:ext cx="3580083" cy="598448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000" b="1" spc="-15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  <a:endParaRPr lang="pt-BR" dirty="0"/>
          </a:p>
        </p:txBody>
      </p:sp>
      <p:pic>
        <p:nvPicPr>
          <p:cNvPr id="44" name="Picture 4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DC8B629-B97C-4B2E-91B8-823F0394D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3"/>
          <a:stretch/>
        </p:blipFill>
        <p:spPr>
          <a:xfrm>
            <a:off x="6764185" y="3343290"/>
            <a:ext cx="5427817" cy="3514711"/>
          </a:xfrm>
          <a:prstGeom prst="rect">
            <a:avLst/>
          </a:prstGeom>
        </p:spPr>
      </p:pic>
      <p:sp>
        <p:nvSpPr>
          <p:cNvPr id="42" name="Text Placeholder 46">
            <a:extLst>
              <a:ext uri="{FF2B5EF4-FFF2-40B4-BE49-F238E27FC236}">
                <a16:creationId xmlns:a16="http://schemas.microsoft.com/office/drawing/2014/main" id="{BB064AE6-F240-4754-83F7-6716E0452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7915" y="3458584"/>
            <a:ext cx="5949204" cy="2563715"/>
          </a:xfrm>
          <a:prstGeom prst="rect">
            <a:avLst/>
          </a:prstGeom>
        </p:spPr>
        <p:txBody>
          <a:bodyPr/>
          <a:lstStyle>
            <a:lvl1pPr marL="174621" marR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2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marL="174621" marR="0" lvl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1" marR="0" lvl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1" marR="0" lvl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1" marR="0" lvl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1" marR="0" lvl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1" marR="0" lvl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1" marR="0" lvl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1" marR="0" lvl="0" indent="-174621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lvl="0"/>
            <a:endParaRPr lang="pt-BR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5F1A2B-C1EF-490B-8A19-6597059CD87B}"/>
              </a:ext>
            </a:extLst>
          </p:cNvPr>
          <p:cNvCxnSpPr/>
          <p:nvPr userDrawn="1"/>
        </p:nvCxnSpPr>
        <p:spPr>
          <a:xfrm>
            <a:off x="5021704" y="3443432"/>
            <a:ext cx="0" cy="260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331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Single Corner Rounded 14">
            <a:extLst>
              <a:ext uri="{FF2B5EF4-FFF2-40B4-BE49-F238E27FC236}">
                <a16:creationId xmlns:a16="http://schemas.microsoft.com/office/drawing/2014/main" id="{C8737C36-596C-4990-96CE-2926A72A71FD}"/>
              </a:ext>
            </a:extLst>
          </p:cNvPr>
          <p:cNvSpPr/>
          <p:nvPr userDrawn="1"/>
        </p:nvSpPr>
        <p:spPr>
          <a:xfrm>
            <a:off x="490855" y="2698231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44" name="Rectangle: Single Corner Rounded 43">
            <a:extLst>
              <a:ext uri="{FF2B5EF4-FFF2-40B4-BE49-F238E27FC236}">
                <a16:creationId xmlns:a16="http://schemas.microsoft.com/office/drawing/2014/main" id="{2AA6C7B6-483A-4B18-BD56-B4AA9A27ADA9}"/>
              </a:ext>
            </a:extLst>
          </p:cNvPr>
          <p:cNvSpPr/>
          <p:nvPr userDrawn="1"/>
        </p:nvSpPr>
        <p:spPr>
          <a:xfrm>
            <a:off x="2387924" y="2698231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45" name="Rectangle: Single Corner Rounded 44">
            <a:extLst>
              <a:ext uri="{FF2B5EF4-FFF2-40B4-BE49-F238E27FC236}">
                <a16:creationId xmlns:a16="http://schemas.microsoft.com/office/drawing/2014/main" id="{348F7E08-7079-4776-98A1-A2DE13ED6794}"/>
              </a:ext>
            </a:extLst>
          </p:cNvPr>
          <p:cNvSpPr/>
          <p:nvPr userDrawn="1"/>
        </p:nvSpPr>
        <p:spPr>
          <a:xfrm>
            <a:off x="4284993" y="2698231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46" name="Rectangle: Single Corner Rounded 45">
            <a:extLst>
              <a:ext uri="{FF2B5EF4-FFF2-40B4-BE49-F238E27FC236}">
                <a16:creationId xmlns:a16="http://schemas.microsoft.com/office/drawing/2014/main" id="{D8D1CD21-7FC9-468C-9482-5C7A12B32A22}"/>
              </a:ext>
            </a:extLst>
          </p:cNvPr>
          <p:cNvSpPr/>
          <p:nvPr userDrawn="1"/>
        </p:nvSpPr>
        <p:spPr>
          <a:xfrm>
            <a:off x="6270963" y="2698231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49" name="Rectangle: Single Corner Rounded 48">
            <a:extLst>
              <a:ext uri="{FF2B5EF4-FFF2-40B4-BE49-F238E27FC236}">
                <a16:creationId xmlns:a16="http://schemas.microsoft.com/office/drawing/2014/main" id="{B4D2829E-475E-414B-A4FB-B3AF9B9A64FB}"/>
              </a:ext>
            </a:extLst>
          </p:cNvPr>
          <p:cNvSpPr/>
          <p:nvPr userDrawn="1"/>
        </p:nvSpPr>
        <p:spPr>
          <a:xfrm>
            <a:off x="8168031" y="2698231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50" name="Rectangle: Single Corner Rounded 49">
            <a:extLst>
              <a:ext uri="{FF2B5EF4-FFF2-40B4-BE49-F238E27FC236}">
                <a16:creationId xmlns:a16="http://schemas.microsoft.com/office/drawing/2014/main" id="{5E288A87-7CC9-48B3-96AD-7681FC3BEA3A}"/>
              </a:ext>
            </a:extLst>
          </p:cNvPr>
          <p:cNvSpPr/>
          <p:nvPr userDrawn="1"/>
        </p:nvSpPr>
        <p:spPr>
          <a:xfrm>
            <a:off x="10065100" y="2698231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FA90562-FA57-4926-9DC4-B5C0AB2CC8AB}"/>
              </a:ext>
            </a:extLst>
          </p:cNvPr>
          <p:cNvGrpSpPr/>
          <p:nvPr userDrawn="1"/>
        </p:nvGrpSpPr>
        <p:grpSpPr>
          <a:xfrm>
            <a:off x="490856" y="5420381"/>
            <a:ext cx="11350333" cy="810271"/>
            <a:chOff x="670737" y="2475681"/>
            <a:chExt cx="12573780" cy="3310521"/>
          </a:xfrm>
          <a:solidFill>
            <a:schemeClr val="bg2"/>
          </a:solidFill>
        </p:grpSpPr>
        <p:sp>
          <p:nvSpPr>
            <p:cNvPr id="57" name="Rectangle: Single Corner Rounded 56">
              <a:extLst>
                <a:ext uri="{FF2B5EF4-FFF2-40B4-BE49-F238E27FC236}">
                  <a16:creationId xmlns:a16="http://schemas.microsoft.com/office/drawing/2014/main" id="{4CE491A4-2AEB-49B0-8E71-9C55408ACA0C}"/>
                </a:ext>
              </a:extLst>
            </p:cNvPr>
            <p:cNvSpPr/>
            <p:nvPr userDrawn="1"/>
          </p:nvSpPr>
          <p:spPr>
            <a:xfrm>
              <a:off x="670737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/>
            </a:p>
          </p:txBody>
        </p:sp>
        <p:sp>
          <p:nvSpPr>
            <p:cNvPr id="58" name="Rectangle: Single Corner Rounded 57">
              <a:extLst>
                <a:ext uri="{FF2B5EF4-FFF2-40B4-BE49-F238E27FC236}">
                  <a16:creationId xmlns:a16="http://schemas.microsoft.com/office/drawing/2014/main" id="{2F59E044-1163-4ADD-A102-ED29582E8601}"/>
                </a:ext>
              </a:extLst>
            </p:cNvPr>
            <p:cNvSpPr/>
            <p:nvPr userDrawn="1"/>
          </p:nvSpPr>
          <p:spPr>
            <a:xfrm>
              <a:off x="2772290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/>
            </a:p>
          </p:txBody>
        </p:sp>
        <p:sp>
          <p:nvSpPr>
            <p:cNvPr id="59" name="Rectangle: Single Corner Rounded 58">
              <a:extLst>
                <a:ext uri="{FF2B5EF4-FFF2-40B4-BE49-F238E27FC236}">
                  <a16:creationId xmlns:a16="http://schemas.microsoft.com/office/drawing/2014/main" id="{BDF7197C-58A1-47CE-BD7D-A33AFBEF8F8E}"/>
                </a:ext>
              </a:extLst>
            </p:cNvPr>
            <p:cNvSpPr/>
            <p:nvPr userDrawn="1"/>
          </p:nvSpPr>
          <p:spPr>
            <a:xfrm>
              <a:off x="4873843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/>
            </a:p>
          </p:txBody>
        </p:sp>
        <p:sp>
          <p:nvSpPr>
            <p:cNvPr id="60" name="Rectangle: Single Corner Rounded 59">
              <a:extLst>
                <a:ext uri="{FF2B5EF4-FFF2-40B4-BE49-F238E27FC236}">
                  <a16:creationId xmlns:a16="http://schemas.microsoft.com/office/drawing/2014/main" id="{FB0E3D45-045B-4E72-9F93-7FBF5E6FEF39}"/>
                </a:ext>
              </a:extLst>
            </p:cNvPr>
            <p:cNvSpPr/>
            <p:nvPr userDrawn="1"/>
          </p:nvSpPr>
          <p:spPr>
            <a:xfrm>
              <a:off x="7073879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/>
            </a:p>
          </p:txBody>
        </p:sp>
        <p:sp>
          <p:nvSpPr>
            <p:cNvPr id="61" name="Rectangle: Single Corner Rounded 60">
              <a:extLst>
                <a:ext uri="{FF2B5EF4-FFF2-40B4-BE49-F238E27FC236}">
                  <a16:creationId xmlns:a16="http://schemas.microsoft.com/office/drawing/2014/main" id="{01D14B91-F809-42A4-80BF-1E5ACC255AAA}"/>
                </a:ext>
              </a:extLst>
            </p:cNvPr>
            <p:cNvSpPr/>
            <p:nvPr userDrawn="1"/>
          </p:nvSpPr>
          <p:spPr>
            <a:xfrm>
              <a:off x="9175432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/>
            </a:p>
          </p:txBody>
        </p:sp>
        <p:sp>
          <p:nvSpPr>
            <p:cNvPr id="62" name="Rectangle: Single Corner Rounded 61">
              <a:extLst>
                <a:ext uri="{FF2B5EF4-FFF2-40B4-BE49-F238E27FC236}">
                  <a16:creationId xmlns:a16="http://schemas.microsoft.com/office/drawing/2014/main" id="{C4EAA030-6B96-4C21-A127-A02FDBAA77A5}"/>
                </a:ext>
              </a:extLst>
            </p:cNvPr>
            <p:cNvSpPr/>
            <p:nvPr userDrawn="1"/>
          </p:nvSpPr>
          <p:spPr>
            <a:xfrm>
              <a:off x="11276985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1"/>
            </a:p>
          </p:txBody>
        </p:sp>
      </p:grp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623050-21AC-4D72-8ABA-DDA8E3ADBC2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26908" y="3682655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2" name="Text Placeholder 46">
            <a:extLst>
              <a:ext uri="{FF2B5EF4-FFF2-40B4-BE49-F238E27FC236}">
                <a16:creationId xmlns:a16="http://schemas.microsoft.com/office/drawing/2014/main" id="{3E167B12-2CDB-41A0-90A8-E128F99EB1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6908" y="3184916"/>
            <a:ext cx="1448805" cy="40981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Small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2095" y="593475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1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837" y="1192214"/>
            <a:ext cx="7606251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0C2ABB5-41DB-451D-8A9E-A88BAE0BEE8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6908" y="5618501"/>
            <a:ext cx="1448805" cy="40981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195E3E-FD97-47D2-868B-405FB965298E}"/>
              </a:ext>
            </a:extLst>
          </p:cNvPr>
          <p:cNvCxnSpPr>
            <a:cxnSpLocks/>
          </p:cNvCxnSpPr>
          <p:nvPr userDrawn="1"/>
        </p:nvCxnSpPr>
        <p:spPr>
          <a:xfrm>
            <a:off x="490855" y="6215660"/>
            <a:ext cx="551176" cy="0"/>
          </a:xfrm>
          <a:prstGeom prst="line">
            <a:avLst/>
          </a:prstGeom>
          <a:ln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46">
            <a:extLst>
              <a:ext uri="{FF2B5EF4-FFF2-40B4-BE49-F238E27FC236}">
                <a16:creationId xmlns:a16="http://schemas.microsoft.com/office/drawing/2014/main" id="{F84FBBA4-3891-4C91-A395-4C39E2D3A3F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544323" y="3682655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5" name="Text Placeholder 46">
            <a:extLst>
              <a:ext uri="{FF2B5EF4-FFF2-40B4-BE49-F238E27FC236}">
                <a16:creationId xmlns:a16="http://schemas.microsoft.com/office/drawing/2014/main" id="{8389431B-BF6F-4D15-8AE5-4DB60B20BA7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544323" y="3184916"/>
            <a:ext cx="1448805" cy="40981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Large</a:t>
            </a:r>
          </a:p>
        </p:txBody>
      </p:sp>
      <p:sp>
        <p:nvSpPr>
          <p:cNvPr id="66" name="Text Placeholder 46">
            <a:extLst>
              <a:ext uri="{FF2B5EF4-FFF2-40B4-BE49-F238E27FC236}">
                <a16:creationId xmlns:a16="http://schemas.microsoft.com/office/drawing/2014/main" id="{7DA4D593-F941-4B2E-854D-B0B41322361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544323" y="5618501"/>
            <a:ext cx="1448805" cy="40981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69" name="Text Placeholder 46">
            <a:extLst>
              <a:ext uri="{FF2B5EF4-FFF2-40B4-BE49-F238E27FC236}">
                <a16:creationId xmlns:a16="http://schemas.microsoft.com/office/drawing/2014/main" id="{9EBCBA11-D8B1-4B64-AA1E-16409F84512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418760" y="3682655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CA497B79-C700-4A7A-B586-229E2255DE5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418760" y="3184916"/>
            <a:ext cx="1448805" cy="40981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Sports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7AD971B-ED2C-49FC-ACA5-52A4EA7A211A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418760" y="5618501"/>
            <a:ext cx="1448805" cy="40981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DD8E712A-E259-46C8-A270-C02EC746A04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399420" y="3682655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5" name="Text Placeholder 46">
            <a:extLst>
              <a:ext uri="{FF2B5EF4-FFF2-40B4-BE49-F238E27FC236}">
                <a16:creationId xmlns:a16="http://schemas.microsoft.com/office/drawing/2014/main" id="{8D410512-944C-4359-9AD7-E133670B5EA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399420" y="3184916"/>
            <a:ext cx="1448805" cy="40981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Small SUV</a:t>
            </a:r>
          </a:p>
        </p:txBody>
      </p:sp>
      <p:sp>
        <p:nvSpPr>
          <p:cNvPr id="76" name="Text Placeholder 46">
            <a:extLst>
              <a:ext uri="{FF2B5EF4-FFF2-40B4-BE49-F238E27FC236}">
                <a16:creationId xmlns:a16="http://schemas.microsoft.com/office/drawing/2014/main" id="{D8BC873D-0626-4A41-809B-382B09EF60FD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399420" y="5618501"/>
            <a:ext cx="1448805" cy="40981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78" name="Text Placeholder 46">
            <a:extLst>
              <a:ext uri="{FF2B5EF4-FFF2-40B4-BE49-F238E27FC236}">
                <a16:creationId xmlns:a16="http://schemas.microsoft.com/office/drawing/2014/main" id="{F67A8512-DB08-4DA2-924D-0AED07C0C7A0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290527" y="3682655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9" name="Text Placeholder 46">
            <a:extLst>
              <a:ext uri="{FF2B5EF4-FFF2-40B4-BE49-F238E27FC236}">
                <a16:creationId xmlns:a16="http://schemas.microsoft.com/office/drawing/2014/main" id="{3FEB4481-DA6F-4A07-BC84-02BF8D3F4E4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290528" y="3184916"/>
            <a:ext cx="1504441" cy="40981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Large SUV/VAN</a:t>
            </a:r>
          </a:p>
        </p:txBody>
      </p:sp>
      <p:sp>
        <p:nvSpPr>
          <p:cNvPr id="80" name="Text Placeholder 46">
            <a:extLst>
              <a:ext uri="{FF2B5EF4-FFF2-40B4-BE49-F238E27FC236}">
                <a16:creationId xmlns:a16="http://schemas.microsoft.com/office/drawing/2014/main" id="{6B21865B-2F59-4B92-9E60-813474B9D929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290527" y="5618501"/>
            <a:ext cx="1448805" cy="40981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82" name="Text Placeholder 46">
            <a:extLst>
              <a:ext uri="{FF2B5EF4-FFF2-40B4-BE49-F238E27FC236}">
                <a16:creationId xmlns:a16="http://schemas.microsoft.com/office/drawing/2014/main" id="{47241953-FDA4-4CAF-9E77-01273BAE240F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210255" y="3682655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3" name="Text Placeholder 46">
            <a:extLst>
              <a:ext uri="{FF2B5EF4-FFF2-40B4-BE49-F238E27FC236}">
                <a16:creationId xmlns:a16="http://schemas.microsoft.com/office/drawing/2014/main" id="{16DF4A3F-6873-4267-93B9-6EC26A05EAEE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0210255" y="3184916"/>
            <a:ext cx="1448805" cy="40981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UTE</a:t>
            </a:r>
          </a:p>
        </p:txBody>
      </p:sp>
      <p:sp>
        <p:nvSpPr>
          <p:cNvPr id="84" name="Text Placeholder 46">
            <a:extLst>
              <a:ext uri="{FF2B5EF4-FFF2-40B4-BE49-F238E27FC236}">
                <a16:creationId xmlns:a16="http://schemas.microsoft.com/office/drawing/2014/main" id="{95ACBA34-735B-45FF-AF94-CD3A5E63E45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210255" y="5618501"/>
            <a:ext cx="1448805" cy="40981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99211B-2F04-41FD-A923-2F0ED2BC21D5}"/>
              </a:ext>
            </a:extLst>
          </p:cNvPr>
          <p:cNvCxnSpPr/>
          <p:nvPr userDrawn="1"/>
        </p:nvCxnSpPr>
        <p:spPr>
          <a:xfrm>
            <a:off x="490857" y="6378539"/>
            <a:ext cx="11261433" cy="0"/>
          </a:xfrm>
          <a:prstGeom prst="line">
            <a:avLst/>
          </a:prstGeom>
          <a:ln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63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25B6D58E-EFD8-4EDD-9F5B-166A51DEF088}"/>
              </a:ext>
            </a:extLst>
          </p:cNvPr>
          <p:cNvSpPr/>
          <p:nvPr userDrawn="1"/>
        </p:nvSpPr>
        <p:spPr>
          <a:xfrm>
            <a:off x="-1" y="2991048"/>
            <a:ext cx="12192001" cy="3866953"/>
          </a:xfrm>
          <a:custGeom>
            <a:avLst/>
            <a:gdLst>
              <a:gd name="connsiteX0" fmla="*/ 2148866 w 12192001"/>
              <a:gd name="connsiteY0" fmla="*/ 0 h 3866953"/>
              <a:gd name="connsiteX1" fmla="*/ 2503418 w 12192001"/>
              <a:gd name="connsiteY1" fmla="*/ 435810 h 3866953"/>
              <a:gd name="connsiteX2" fmla="*/ 2499940 w 12192001"/>
              <a:gd name="connsiteY2" fmla="*/ 478218 h 3866953"/>
              <a:gd name="connsiteX3" fmla="*/ 2499940 w 12192001"/>
              <a:gd name="connsiteY3" fmla="*/ 916380 h 3866953"/>
              <a:gd name="connsiteX4" fmla="*/ 2512523 w 12192001"/>
              <a:gd name="connsiteY4" fmla="*/ 948008 h 3866953"/>
              <a:gd name="connsiteX5" fmla="*/ 2837246 w 12192001"/>
              <a:gd name="connsiteY5" fmla="*/ 1248610 h 3866953"/>
              <a:gd name="connsiteX6" fmla="*/ 2845066 w 12192001"/>
              <a:gd name="connsiteY6" fmla="*/ 1255137 h 3866953"/>
              <a:gd name="connsiteX7" fmla="*/ 12192001 w 12192001"/>
              <a:gd name="connsiteY7" fmla="*/ 1255137 h 3866953"/>
              <a:gd name="connsiteX8" fmla="*/ 12192001 w 12192001"/>
              <a:gd name="connsiteY8" fmla="*/ 3866953 h 3866953"/>
              <a:gd name="connsiteX9" fmla="*/ 1 w 12192001"/>
              <a:gd name="connsiteY9" fmla="*/ 3866953 h 3866953"/>
              <a:gd name="connsiteX10" fmla="*/ 1 w 12192001"/>
              <a:gd name="connsiteY10" fmla="*/ 1354296 h 3866953"/>
              <a:gd name="connsiteX11" fmla="*/ 0 w 12192001"/>
              <a:gd name="connsiteY11" fmla="*/ 1354296 h 3866953"/>
              <a:gd name="connsiteX12" fmla="*/ 0 w 12192001"/>
              <a:gd name="connsiteY12" fmla="*/ 1 h 3866953"/>
              <a:gd name="connsiteX13" fmla="*/ 2072969 w 12192001"/>
              <a:gd name="connsiteY13" fmla="*/ 1 h 3866953"/>
              <a:gd name="connsiteX14" fmla="*/ 2072969 w 12192001"/>
              <a:gd name="connsiteY14" fmla="*/ 10549 h 3866953"/>
              <a:gd name="connsiteX15" fmla="*/ 2077412 w 12192001"/>
              <a:gd name="connsiteY15" fmla="*/ 8854 h 3866953"/>
              <a:gd name="connsiteX16" fmla="*/ 2148866 w 12192001"/>
              <a:gd name="connsiteY16" fmla="*/ 0 h 38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3866953">
                <a:moveTo>
                  <a:pt x="2148866" y="0"/>
                </a:moveTo>
                <a:cubicBezTo>
                  <a:pt x="2344680" y="0"/>
                  <a:pt x="2503418" y="195119"/>
                  <a:pt x="2503418" y="435810"/>
                </a:cubicBezTo>
                <a:lnTo>
                  <a:pt x="2499940" y="478218"/>
                </a:lnTo>
                <a:lnTo>
                  <a:pt x="2499940" y="916380"/>
                </a:lnTo>
                <a:lnTo>
                  <a:pt x="2512523" y="948008"/>
                </a:lnTo>
                <a:cubicBezTo>
                  <a:pt x="2624487" y="1207818"/>
                  <a:pt x="2729650" y="1176058"/>
                  <a:pt x="2837246" y="1248610"/>
                </a:cubicBezTo>
                <a:lnTo>
                  <a:pt x="2845066" y="1255137"/>
                </a:lnTo>
                <a:lnTo>
                  <a:pt x="12192001" y="1255137"/>
                </a:lnTo>
                <a:lnTo>
                  <a:pt x="12192001" y="3866953"/>
                </a:lnTo>
                <a:lnTo>
                  <a:pt x="1" y="3866953"/>
                </a:lnTo>
                <a:lnTo>
                  <a:pt x="1" y="1354296"/>
                </a:lnTo>
                <a:lnTo>
                  <a:pt x="0" y="1354296"/>
                </a:lnTo>
                <a:lnTo>
                  <a:pt x="0" y="1"/>
                </a:lnTo>
                <a:lnTo>
                  <a:pt x="2072969" y="1"/>
                </a:lnTo>
                <a:lnTo>
                  <a:pt x="2072969" y="10549"/>
                </a:lnTo>
                <a:lnTo>
                  <a:pt x="2077412" y="8854"/>
                </a:lnTo>
                <a:cubicBezTo>
                  <a:pt x="2100492" y="3049"/>
                  <a:pt x="2124389" y="0"/>
                  <a:pt x="2148866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5" y="593475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1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7" y="1192214"/>
            <a:ext cx="7606251" cy="430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1843031-FC28-4ED1-A862-5852F3DA463D}"/>
              </a:ext>
            </a:extLst>
          </p:cNvPr>
          <p:cNvCxnSpPr>
            <a:cxnSpLocks/>
          </p:cNvCxnSpPr>
          <p:nvPr userDrawn="1"/>
        </p:nvCxnSpPr>
        <p:spPr>
          <a:xfrm>
            <a:off x="1743286" y="2979327"/>
            <a:ext cx="321655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 53">
            <a:extLst>
              <a:ext uri="{FF2B5EF4-FFF2-40B4-BE49-F238E27FC236}">
                <a16:creationId xmlns:a16="http://schemas.microsoft.com/office/drawing/2014/main" id="{44E90FC3-21E4-4DD3-98A1-BF98C6CE02BD}"/>
              </a:ext>
            </a:extLst>
          </p:cNvPr>
          <p:cNvSpPr/>
          <p:nvPr userDrawn="1"/>
        </p:nvSpPr>
        <p:spPr>
          <a:xfrm rot="16200000" flipV="1">
            <a:off x="1589016" y="2979295"/>
            <a:ext cx="914400" cy="914400"/>
          </a:xfrm>
          <a:prstGeom prst="arc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79D732-5F04-448F-BE63-CA9E742885F6}"/>
              </a:ext>
            </a:extLst>
          </p:cNvPr>
          <p:cNvCxnSpPr>
            <a:cxnSpLocks/>
          </p:cNvCxnSpPr>
          <p:nvPr userDrawn="1"/>
        </p:nvCxnSpPr>
        <p:spPr>
          <a:xfrm flipH="1">
            <a:off x="3605213" y="4241528"/>
            <a:ext cx="8181779" cy="0"/>
          </a:xfrm>
          <a:prstGeom prst="line">
            <a:avLst/>
          </a:prstGeom>
          <a:ln w="28575">
            <a:solidFill>
              <a:srgbClr val="FD5B0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c 62">
            <a:extLst>
              <a:ext uri="{FF2B5EF4-FFF2-40B4-BE49-F238E27FC236}">
                <a16:creationId xmlns:a16="http://schemas.microsoft.com/office/drawing/2014/main" id="{71BA709E-9E5A-414F-97D2-2F1714DE48B9}"/>
              </a:ext>
            </a:extLst>
          </p:cNvPr>
          <p:cNvSpPr/>
          <p:nvPr userDrawn="1"/>
        </p:nvSpPr>
        <p:spPr>
          <a:xfrm rot="5400000" flipV="1">
            <a:off x="2503416" y="3329456"/>
            <a:ext cx="914400" cy="914400"/>
          </a:xfrm>
          <a:prstGeom prst="arc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92DDEA-FF65-446F-8A35-68406F950F83}"/>
              </a:ext>
            </a:extLst>
          </p:cNvPr>
          <p:cNvCxnSpPr>
            <a:cxnSpLocks/>
          </p:cNvCxnSpPr>
          <p:nvPr userDrawn="1"/>
        </p:nvCxnSpPr>
        <p:spPr>
          <a:xfrm>
            <a:off x="2917257" y="4243856"/>
            <a:ext cx="687959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3A8B12-7DC1-4869-8366-2445A3CE22B3}"/>
              </a:ext>
            </a:extLst>
          </p:cNvPr>
          <p:cNvCxnSpPr>
            <a:cxnSpLocks/>
          </p:cNvCxnSpPr>
          <p:nvPr userDrawn="1"/>
        </p:nvCxnSpPr>
        <p:spPr>
          <a:xfrm flipV="1">
            <a:off x="2503416" y="3423483"/>
            <a:ext cx="0" cy="370104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404EDA6E-2054-4811-8970-6F97956328C2}"/>
              </a:ext>
            </a:extLst>
          </p:cNvPr>
          <p:cNvSpPr/>
          <p:nvPr userDrawn="1"/>
        </p:nvSpPr>
        <p:spPr>
          <a:xfrm>
            <a:off x="3238861" y="4152744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rgbClr val="222B36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6F4C94-15B5-4B55-9A61-4DF7636A30DD}"/>
              </a:ext>
            </a:extLst>
          </p:cNvPr>
          <p:cNvSpPr/>
          <p:nvPr userDrawn="1"/>
        </p:nvSpPr>
        <p:spPr>
          <a:xfrm>
            <a:off x="613826" y="2401773"/>
            <a:ext cx="1155049" cy="1155049"/>
          </a:xfrm>
          <a:prstGeom prst="ellipse">
            <a:avLst/>
          </a:prstGeom>
          <a:solidFill>
            <a:schemeClr val="tx1"/>
          </a:solidFill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pt-BR" sz="1351">
              <a:solidFill>
                <a:schemeClr val="tx1"/>
              </a:solidFill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10A9032D-5875-43CD-826D-61BF3558A35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95277" y="2609226"/>
            <a:ext cx="592139" cy="754063"/>
            <a:chOff x="818" y="1908"/>
            <a:chExt cx="373" cy="475"/>
          </a:xfrm>
          <a:solidFill>
            <a:srgbClr val="E94719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87112F9-8897-41E5-9C80-88A26E2402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82" y="1968"/>
              <a:ext cx="249" cy="415"/>
            </a:xfrm>
            <a:custGeom>
              <a:avLst/>
              <a:gdLst>
                <a:gd name="T0" fmla="*/ 37 w 1070"/>
                <a:gd name="T1" fmla="*/ 423 h 1790"/>
                <a:gd name="T2" fmla="*/ 88 w 1070"/>
                <a:gd name="T3" fmla="*/ 398 h 1790"/>
                <a:gd name="T4" fmla="*/ 527 w 1070"/>
                <a:gd name="T5" fmla="*/ 80 h 1790"/>
                <a:gd name="T6" fmla="*/ 990 w 1070"/>
                <a:gd name="T7" fmla="*/ 543 h 1790"/>
                <a:gd name="T8" fmla="*/ 831 w 1070"/>
                <a:gd name="T9" fmla="*/ 953 h 1790"/>
                <a:gd name="T10" fmla="*/ 735 w 1070"/>
                <a:gd name="T11" fmla="*/ 1154 h 1790"/>
                <a:gd name="T12" fmla="*/ 734 w 1070"/>
                <a:gd name="T13" fmla="*/ 1168 h 1790"/>
                <a:gd name="T14" fmla="*/ 567 w 1070"/>
                <a:gd name="T15" fmla="*/ 1168 h 1790"/>
                <a:gd name="T16" fmla="*/ 567 w 1070"/>
                <a:gd name="T17" fmla="*/ 1076 h 1790"/>
                <a:gd name="T18" fmla="*/ 527 w 1070"/>
                <a:gd name="T19" fmla="*/ 1036 h 1790"/>
                <a:gd name="T20" fmla="*/ 487 w 1070"/>
                <a:gd name="T21" fmla="*/ 1076 h 1790"/>
                <a:gd name="T22" fmla="*/ 487 w 1070"/>
                <a:gd name="T23" fmla="*/ 1168 h 1790"/>
                <a:gd name="T24" fmla="*/ 320 w 1070"/>
                <a:gd name="T25" fmla="*/ 1168 h 1790"/>
                <a:gd name="T26" fmla="*/ 320 w 1070"/>
                <a:gd name="T27" fmla="*/ 1154 h 1790"/>
                <a:gd name="T28" fmla="*/ 224 w 1070"/>
                <a:gd name="T29" fmla="*/ 953 h 1790"/>
                <a:gd name="T30" fmla="*/ 83 w 1070"/>
                <a:gd name="T31" fmla="*/ 692 h 1790"/>
                <a:gd name="T32" fmla="*/ 34 w 1070"/>
                <a:gd name="T33" fmla="*/ 663 h 1790"/>
                <a:gd name="T34" fmla="*/ 5 w 1070"/>
                <a:gd name="T35" fmla="*/ 712 h 1790"/>
                <a:gd name="T36" fmla="*/ 160 w 1070"/>
                <a:gd name="T37" fmla="*/ 1001 h 1790"/>
                <a:gd name="T38" fmla="*/ 240 w 1070"/>
                <a:gd name="T39" fmla="*/ 1154 h 1790"/>
                <a:gd name="T40" fmla="*/ 242 w 1070"/>
                <a:gd name="T41" fmla="*/ 1209 h 1790"/>
                <a:gd name="T42" fmla="*/ 242 w 1070"/>
                <a:gd name="T43" fmla="*/ 1548 h 1790"/>
                <a:gd name="T44" fmla="*/ 243 w 1070"/>
                <a:gd name="T45" fmla="*/ 1551 h 1790"/>
                <a:gd name="T46" fmla="*/ 243 w 1070"/>
                <a:gd name="T47" fmla="*/ 1552 h 1790"/>
                <a:gd name="T48" fmla="*/ 243 w 1070"/>
                <a:gd name="T49" fmla="*/ 1556 h 1790"/>
                <a:gd name="T50" fmla="*/ 243 w 1070"/>
                <a:gd name="T51" fmla="*/ 1556 h 1790"/>
                <a:gd name="T52" fmla="*/ 343 w 1070"/>
                <a:gd name="T53" fmla="*/ 1723 h 1790"/>
                <a:gd name="T54" fmla="*/ 527 w 1070"/>
                <a:gd name="T55" fmla="*/ 1790 h 1790"/>
                <a:gd name="T56" fmla="*/ 711 w 1070"/>
                <a:gd name="T57" fmla="*/ 1723 h 1790"/>
                <a:gd name="T58" fmla="*/ 811 w 1070"/>
                <a:gd name="T59" fmla="*/ 1556 h 1790"/>
                <a:gd name="T60" fmla="*/ 811 w 1070"/>
                <a:gd name="T61" fmla="*/ 1556 h 1790"/>
                <a:gd name="T62" fmla="*/ 812 w 1070"/>
                <a:gd name="T63" fmla="*/ 1552 h 1790"/>
                <a:gd name="T64" fmla="*/ 812 w 1070"/>
                <a:gd name="T65" fmla="*/ 1551 h 1790"/>
                <a:gd name="T66" fmla="*/ 812 w 1070"/>
                <a:gd name="T67" fmla="*/ 1548 h 1790"/>
                <a:gd name="T68" fmla="*/ 812 w 1070"/>
                <a:gd name="T69" fmla="*/ 1209 h 1790"/>
                <a:gd name="T70" fmla="*/ 815 w 1070"/>
                <a:gd name="T71" fmla="*/ 1154 h 1790"/>
                <a:gd name="T72" fmla="*/ 895 w 1070"/>
                <a:gd name="T73" fmla="*/ 1001 h 1790"/>
                <a:gd name="T74" fmla="*/ 1070 w 1070"/>
                <a:gd name="T75" fmla="*/ 543 h 1790"/>
                <a:gd name="T76" fmla="*/ 527 w 1070"/>
                <a:gd name="T77" fmla="*/ 0 h 1790"/>
                <a:gd name="T78" fmla="*/ 12 w 1070"/>
                <a:gd name="T79" fmla="*/ 373 h 1790"/>
                <a:gd name="T80" fmla="*/ 37 w 1070"/>
                <a:gd name="T81" fmla="*/ 423 h 1790"/>
                <a:gd name="T82" fmla="*/ 527 w 1070"/>
                <a:gd name="T83" fmla="*/ 1710 h 1790"/>
                <a:gd name="T84" fmla="*/ 338 w 1070"/>
                <a:gd name="T85" fmla="*/ 1588 h 1790"/>
                <a:gd name="T86" fmla="*/ 717 w 1070"/>
                <a:gd name="T87" fmla="*/ 1588 h 1790"/>
                <a:gd name="T88" fmla="*/ 527 w 1070"/>
                <a:gd name="T89" fmla="*/ 1710 h 1790"/>
                <a:gd name="T90" fmla="*/ 732 w 1070"/>
                <a:gd name="T91" fmla="*/ 1508 h 1790"/>
                <a:gd name="T92" fmla="*/ 322 w 1070"/>
                <a:gd name="T93" fmla="*/ 1508 h 1790"/>
                <a:gd name="T94" fmla="*/ 322 w 1070"/>
                <a:gd name="T95" fmla="*/ 1418 h 1790"/>
                <a:gd name="T96" fmla="*/ 732 w 1070"/>
                <a:gd name="T97" fmla="*/ 1418 h 1790"/>
                <a:gd name="T98" fmla="*/ 732 w 1070"/>
                <a:gd name="T99" fmla="*/ 1508 h 1790"/>
                <a:gd name="T100" fmla="*/ 732 w 1070"/>
                <a:gd name="T101" fmla="*/ 1338 h 1790"/>
                <a:gd name="T102" fmla="*/ 322 w 1070"/>
                <a:gd name="T103" fmla="*/ 1338 h 1790"/>
                <a:gd name="T104" fmla="*/ 322 w 1070"/>
                <a:gd name="T105" fmla="*/ 1248 h 1790"/>
                <a:gd name="T106" fmla="*/ 732 w 1070"/>
                <a:gd name="T107" fmla="*/ 1248 h 1790"/>
                <a:gd name="T108" fmla="*/ 732 w 1070"/>
                <a:gd name="T109" fmla="*/ 1338 h 1790"/>
                <a:gd name="T110" fmla="*/ 732 w 1070"/>
                <a:gd name="T111" fmla="*/ 1338 h 1790"/>
                <a:gd name="T112" fmla="*/ 732 w 1070"/>
                <a:gd name="T113" fmla="*/ 1338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0" h="1790">
                  <a:moveTo>
                    <a:pt x="37" y="423"/>
                  </a:moveTo>
                  <a:cubicBezTo>
                    <a:pt x="58" y="430"/>
                    <a:pt x="81" y="419"/>
                    <a:pt x="88" y="398"/>
                  </a:cubicBezTo>
                  <a:cubicBezTo>
                    <a:pt x="150" y="208"/>
                    <a:pt x="327" y="80"/>
                    <a:pt x="527" y="80"/>
                  </a:cubicBezTo>
                  <a:cubicBezTo>
                    <a:pt x="783" y="80"/>
                    <a:pt x="990" y="288"/>
                    <a:pt x="990" y="543"/>
                  </a:cubicBezTo>
                  <a:cubicBezTo>
                    <a:pt x="990" y="741"/>
                    <a:pt x="902" y="858"/>
                    <a:pt x="831" y="953"/>
                  </a:cubicBezTo>
                  <a:cubicBezTo>
                    <a:pt x="779" y="1022"/>
                    <a:pt x="735" y="1082"/>
                    <a:pt x="735" y="1154"/>
                  </a:cubicBezTo>
                  <a:cubicBezTo>
                    <a:pt x="735" y="1159"/>
                    <a:pt x="735" y="1163"/>
                    <a:pt x="734" y="1168"/>
                  </a:cubicBezTo>
                  <a:cubicBezTo>
                    <a:pt x="567" y="1168"/>
                    <a:pt x="567" y="1168"/>
                    <a:pt x="567" y="1168"/>
                  </a:cubicBezTo>
                  <a:cubicBezTo>
                    <a:pt x="567" y="1076"/>
                    <a:pt x="567" y="1076"/>
                    <a:pt x="567" y="1076"/>
                  </a:cubicBezTo>
                  <a:cubicBezTo>
                    <a:pt x="567" y="1054"/>
                    <a:pt x="549" y="1036"/>
                    <a:pt x="527" y="1036"/>
                  </a:cubicBezTo>
                  <a:cubicBezTo>
                    <a:pt x="505" y="1036"/>
                    <a:pt x="487" y="1054"/>
                    <a:pt x="487" y="1076"/>
                  </a:cubicBezTo>
                  <a:cubicBezTo>
                    <a:pt x="487" y="1168"/>
                    <a:pt x="487" y="1168"/>
                    <a:pt x="487" y="1168"/>
                  </a:cubicBezTo>
                  <a:cubicBezTo>
                    <a:pt x="320" y="1168"/>
                    <a:pt x="320" y="1168"/>
                    <a:pt x="320" y="1168"/>
                  </a:cubicBezTo>
                  <a:cubicBezTo>
                    <a:pt x="320" y="1163"/>
                    <a:pt x="320" y="1159"/>
                    <a:pt x="320" y="1154"/>
                  </a:cubicBezTo>
                  <a:cubicBezTo>
                    <a:pt x="320" y="1082"/>
                    <a:pt x="275" y="1022"/>
                    <a:pt x="224" y="953"/>
                  </a:cubicBezTo>
                  <a:cubicBezTo>
                    <a:pt x="171" y="883"/>
                    <a:pt x="112" y="804"/>
                    <a:pt x="83" y="692"/>
                  </a:cubicBezTo>
                  <a:cubicBezTo>
                    <a:pt x="77" y="671"/>
                    <a:pt x="55" y="658"/>
                    <a:pt x="34" y="663"/>
                  </a:cubicBezTo>
                  <a:cubicBezTo>
                    <a:pt x="13" y="669"/>
                    <a:pt x="0" y="691"/>
                    <a:pt x="5" y="712"/>
                  </a:cubicBezTo>
                  <a:cubicBezTo>
                    <a:pt x="39" y="840"/>
                    <a:pt x="106" y="929"/>
                    <a:pt x="160" y="1001"/>
                  </a:cubicBezTo>
                  <a:cubicBezTo>
                    <a:pt x="205" y="1061"/>
                    <a:pt x="240" y="1108"/>
                    <a:pt x="240" y="1154"/>
                  </a:cubicBezTo>
                  <a:cubicBezTo>
                    <a:pt x="240" y="1173"/>
                    <a:pt x="241" y="1192"/>
                    <a:pt x="242" y="1209"/>
                  </a:cubicBezTo>
                  <a:cubicBezTo>
                    <a:pt x="242" y="1548"/>
                    <a:pt x="242" y="1548"/>
                    <a:pt x="242" y="1548"/>
                  </a:cubicBezTo>
                  <a:cubicBezTo>
                    <a:pt x="242" y="1549"/>
                    <a:pt x="242" y="1550"/>
                    <a:pt x="243" y="1551"/>
                  </a:cubicBezTo>
                  <a:cubicBezTo>
                    <a:pt x="243" y="1551"/>
                    <a:pt x="243" y="1551"/>
                    <a:pt x="243" y="1552"/>
                  </a:cubicBezTo>
                  <a:cubicBezTo>
                    <a:pt x="243" y="1553"/>
                    <a:pt x="243" y="1555"/>
                    <a:pt x="243" y="1556"/>
                  </a:cubicBezTo>
                  <a:cubicBezTo>
                    <a:pt x="243" y="1556"/>
                    <a:pt x="243" y="1556"/>
                    <a:pt x="243" y="1556"/>
                  </a:cubicBezTo>
                  <a:cubicBezTo>
                    <a:pt x="257" y="1621"/>
                    <a:pt x="293" y="1681"/>
                    <a:pt x="343" y="1723"/>
                  </a:cubicBezTo>
                  <a:cubicBezTo>
                    <a:pt x="395" y="1766"/>
                    <a:pt x="460" y="1790"/>
                    <a:pt x="527" y="1790"/>
                  </a:cubicBezTo>
                  <a:cubicBezTo>
                    <a:pt x="594" y="1790"/>
                    <a:pt x="659" y="1766"/>
                    <a:pt x="711" y="1723"/>
                  </a:cubicBezTo>
                  <a:cubicBezTo>
                    <a:pt x="762" y="1681"/>
                    <a:pt x="797" y="1621"/>
                    <a:pt x="811" y="1556"/>
                  </a:cubicBezTo>
                  <a:cubicBezTo>
                    <a:pt x="811" y="1556"/>
                    <a:pt x="811" y="1556"/>
                    <a:pt x="811" y="1556"/>
                  </a:cubicBezTo>
                  <a:cubicBezTo>
                    <a:pt x="812" y="1555"/>
                    <a:pt x="812" y="1553"/>
                    <a:pt x="812" y="1552"/>
                  </a:cubicBezTo>
                  <a:cubicBezTo>
                    <a:pt x="812" y="1551"/>
                    <a:pt x="812" y="1551"/>
                    <a:pt x="812" y="1551"/>
                  </a:cubicBezTo>
                  <a:cubicBezTo>
                    <a:pt x="812" y="1550"/>
                    <a:pt x="812" y="1549"/>
                    <a:pt x="812" y="1548"/>
                  </a:cubicBezTo>
                  <a:cubicBezTo>
                    <a:pt x="812" y="1209"/>
                    <a:pt x="812" y="1209"/>
                    <a:pt x="812" y="1209"/>
                  </a:cubicBezTo>
                  <a:cubicBezTo>
                    <a:pt x="814" y="1192"/>
                    <a:pt x="815" y="1173"/>
                    <a:pt x="815" y="1154"/>
                  </a:cubicBezTo>
                  <a:cubicBezTo>
                    <a:pt x="815" y="1108"/>
                    <a:pt x="850" y="1061"/>
                    <a:pt x="895" y="1001"/>
                  </a:cubicBezTo>
                  <a:cubicBezTo>
                    <a:pt x="969" y="902"/>
                    <a:pt x="1070" y="767"/>
                    <a:pt x="1070" y="543"/>
                  </a:cubicBezTo>
                  <a:cubicBezTo>
                    <a:pt x="1070" y="244"/>
                    <a:pt x="827" y="0"/>
                    <a:pt x="527" y="0"/>
                  </a:cubicBezTo>
                  <a:cubicBezTo>
                    <a:pt x="293" y="0"/>
                    <a:pt x="85" y="150"/>
                    <a:pt x="12" y="373"/>
                  </a:cubicBezTo>
                  <a:cubicBezTo>
                    <a:pt x="5" y="394"/>
                    <a:pt x="16" y="416"/>
                    <a:pt x="37" y="423"/>
                  </a:cubicBezTo>
                  <a:close/>
                  <a:moveTo>
                    <a:pt x="527" y="1710"/>
                  </a:moveTo>
                  <a:cubicBezTo>
                    <a:pt x="446" y="1710"/>
                    <a:pt x="373" y="1661"/>
                    <a:pt x="338" y="1588"/>
                  </a:cubicBezTo>
                  <a:cubicBezTo>
                    <a:pt x="717" y="1588"/>
                    <a:pt x="717" y="1588"/>
                    <a:pt x="717" y="1588"/>
                  </a:cubicBezTo>
                  <a:cubicBezTo>
                    <a:pt x="682" y="1661"/>
                    <a:pt x="609" y="1710"/>
                    <a:pt x="527" y="1710"/>
                  </a:cubicBezTo>
                  <a:close/>
                  <a:moveTo>
                    <a:pt x="732" y="1508"/>
                  </a:moveTo>
                  <a:cubicBezTo>
                    <a:pt x="322" y="1508"/>
                    <a:pt x="322" y="1508"/>
                    <a:pt x="322" y="1508"/>
                  </a:cubicBezTo>
                  <a:cubicBezTo>
                    <a:pt x="322" y="1418"/>
                    <a:pt x="322" y="1418"/>
                    <a:pt x="322" y="1418"/>
                  </a:cubicBezTo>
                  <a:cubicBezTo>
                    <a:pt x="732" y="1418"/>
                    <a:pt x="732" y="1418"/>
                    <a:pt x="732" y="1418"/>
                  </a:cubicBezTo>
                  <a:lnTo>
                    <a:pt x="732" y="1508"/>
                  </a:lnTo>
                  <a:close/>
                  <a:moveTo>
                    <a:pt x="732" y="1338"/>
                  </a:moveTo>
                  <a:cubicBezTo>
                    <a:pt x="322" y="1338"/>
                    <a:pt x="322" y="1338"/>
                    <a:pt x="322" y="1338"/>
                  </a:cubicBezTo>
                  <a:cubicBezTo>
                    <a:pt x="322" y="1248"/>
                    <a:pt x="322" y="1248"/>
                    <a:pt x="322" y="1248"/>
                  </a:cubicBezTo>
                  <a:cubicBezTo>
                    <a:pt x="732" y="1248"/>
                    <a:pt x="732" y="1248"/>
                    <a:pt x="732" y="1248"/>
                  </a:cubicBezTo>
                  <a:lnTo>
                    <a:pt x="732" y="1338"/>
                  </a:lnTo>
                  <a:close/>
                  <a:moveTo>
                    <a:pt x="732" y="1338"/>
                  </a:moveTo>
                  <a:cubicBezTo>
                    <a:pt x="732" y="1338"/>
                    <a:pt x="732" y="1338"/>
                    <a:pt x="732" y="13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9346B27-4A78-4513-A47C-5DC97A68B2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5" y="1908"/>
              <a:ext cx="19" cy="44"/>
            </a:xfrm>
            <a:custGeom>
              <a:avLst/>
              <a:gdLst>
                <a:gd name="T0" fmla="*/ 40 w 80"/>
                <a:gd name="T1" fmla="*/ 187 h 187"/>
                <a:gd name="T2" fmla="*/ 80 w 80"/>
                <a:gd name="T3" fmla="*/ 147 h 187"/>
                <a:gd name="T4" fmla="*/ 80 w 80"/>
                <a:gd name="T5" fmla="*/ 40 h 187"/>
                <a:gd name="T6" fmla="*/ 40 w 80"/>
                <a:gd name="T7" fmla="*/ 0 h 187"/>
                <a:gd name="T8" fmla="*/ 0 w 80"/>
                <a:gd name="T9" fmla="*/ 40 h 187"/>
                <a:gd name="T10" fmla="*/ 0 w 80"/>
                <a:gd name="T11" fmla="*/ 147 h 187"/>
                <a:gd name="T12" fmla="*/ 40 w 80"/>
                <a:gd name="T13" fmla="*/ 187 h 187"/>
                <a:gd name="T14" fmla="*/ 40 w 80"/>
                <a:gd name="T15" fmla="*/ 187 h 187"/>
                <a:gd name="T16" fmla="*/ 40 w 80"/>
                <a:gd name="T1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87">
                  <a:moveTo>
                    <a:pt x="40" y="187"/>
                  </a:moveTo>
                  <a:cubicBezTo>
                    <a:pt x="62" y="187"/>
                    <a:pt x="80" y="169"/>
                    <a:pt x="80" y="147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9"/>
                    <a:pt x="18" y="187"/>
                    <a:pt x="40" y="187"/>
                  </a:cubicBezTo>
                  <a:close/>
                  <a:moveTo>
                    <a:pt x="40" y="187"/>
                  </a:moveTo>
                  <a:cubicBezTo>
                    <a:pt x="40" y="187"/>
                    <a:pt x="40" y="187"/>
                    <a:pt x="40" y="1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189E93E-99F7-43D6-B3EB-272C1755FE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8" y="2085"/>
              <a:ext cx="44" cy="18"/>
            </a:xfrm>
            <a:custGeom>
              <a:avLst/>
              <a:gdLst>
                <a:gd name="T0" fmla="*/ 40 w 187"/>
                <a:gd name="T1" fmla="*/ 80 h 80"/>
                <a:gd name="T2" fmla="*/ 147 w 187"/>
                <a:gd name="T3" fmla="*/ 80 h 80"/>
                <a:gd name="T4" fmla="*/ 187 w 187"/>
                <a:gd name="T5" fmla="*/ 40 h 80"/>
                <a:gd name="T6" fmla="*/ 147 w 187"/>
                <a:gd name="T7" fmla="*/ 0 h 80"/>
                <a:gd name="T8" fmla="*/ 40 w 187"/>
                <a:gd name="T9" fmla="*/ 0 h 80"/>
                <a:gd name="T10" fmla="*/ 0 w 187"/>
                <a:gd name="T11" fmla="*/ 40 h 80"/>
                <a:gd name="T12" fmla="*/ 40 w 187"/>
                <a:gd name="T13" fmla="*/ 80 h 80"/>
                <a:gd name="T14" fmla="*/ 40 w 187"/>
                <a:gd name="T15" fmla="*/ 80 h 80"/>
                <a:gd name="T16" fmla="*/ 40 w 187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80">
                  <a:moveTo>
                    <a:pt x="40" y="80"/>
                  </a:moveTo>
                  <a:cubicBezTo>
                    <a:pt x="147" y="80"/>
                    <a:pt x="147" y="80"/>
                    <a:pt x="147" y="80"/>
                  </a:cubicBezTo>
                  <a:cubicBezTo>
                    <a:pt x="169" y="80"/>
                    <a:pt x="187" y="62"/>
                    <a:pt x="187" y="40"/>
                  </a:cubicBezTo>
                  <a:cubicBezTo>
                    <a:pt x="187" y="18"/>
                    <a:pt x="169" y="0"/>
                    <a:pt x="1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  <a:moveTo>
                    <a:pt x="40" y="80"/>
                  </a:moveTo>
                  <a:cubicBezTo>
                    <a:pt x="40" y="80"/>
                    <a:pt x="40" y="80"/>
                    <a:pt x="40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D8E8799-26FD-40C0-A9C2-11BE24737D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62" y="2103"/>
              <a:ext cx="85" cy="50"/>
            </a:xfrm>
            <a:custGeom>
              <a:avLst/>
              <a:gdLst>
                <a:gd name="T0" fmla="*/ 366 w 366"/>
                <a:gd name="T1" fmla="*/ 40 h 212"/>
                <a:gd name="T2" fmla="*/ 326 w 366"/>
                <a:gd name="T3" fmla="*/ 0 h 212"/>
                <a:gd name="T4" fmla="*/ 40 w 366"/>
                <a:gd name="T5" fmla="*/ 0 h 212"/>
                <a:gd name="T6" fmla="*/ 0 w 366"/>
                <a:gd name="T7" fmla="*/ 40 h 212"/>
                <a:gd name="T8" fmla="*/ 40 w 366"/>
                <a:gd name="T9" fmla="*/ 80 h 212"/>
                <a:gd name="T10" fmla="*/ 143 w 366"/>
                <a:gd name="T11" fmla="*/ 80 h 212"/>
                <a:gd name="T12" fmla="*/ 143 w 366"/>
                <a:gd name="T13" fmla="*/ 172 h 212"/>
                <a:gd name="T14" fmla="*/ 183 w 366"/>
                <a:gd name="T15" fmla="*/ 212 h 212"/>
                <a:gd name="T16" fmla="*/ 223 w 366"/>
                <a:gd name="T17" fmla="*/ 172 h 212"/>
                <a:gd name="T18" fmla="*/ 223 w 366"/>
                <a:gd name="T19" fmla="*/ 80 h 212"/>
                <a:gd name="T20" fmla="*/ 326 w 366"/>
                <a:gd name="T21" fmla="*/ 80 h 212"/>
                <a:gd name="T22" fmla="*/ 366 w 366"/>
                <a:gd name="T23" fmla="*/ 40 h 212"/>
                <a:gd name="T24" fmla="*/ 366 w 366"/>
                <a:gd name="T25" fmla="*/ 40 h 212"/>
                <a:gd name="T26" fmla="*/ 366 w 366"/>
                <a:gd name="T27" fmla="*/ 4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6" h="212">
                  <a:moveTo>
                    <a:pt x="366" y="40"/>
                  </a:moveTo>
                  <a:cubicBezTo>
                    <a:pt x="366" y="18"/>
                    <a:pt x="349" y="0"/>
                    <a:pt x="32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3" y="172"/>
                    <a:pt x="143" y="172"/>
                    <a:pt x="143" y="172"/>
                  </a:cubicBezTo>
                  <a:cubicBezTo>
                    <a:pt x="143" y="194"/>
                    <a:pt x="161" y="212"/>
                    <a:pt x="183" y="212"/>
                  </a:cubicBezTo>
                  <a:cubicBezTo>
                    <a:pt x="205" y="212"/>
                    <a:pt x="223" y="194"/>
                    <a:pt x="223" y="172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349" y="80"/>
                    <a:pt x="366" y="62"/>
                    <a:pt x="366" y="40"/>
                  </a:cubicBezTo>
                  <a:close/>
                  <a:moveTo>
                    <a:pt x="366" y="40"/>
                  </a:moveTo>
                  <a:cubicBezTo>
                    <a:pt x="366" y="40"/>
                    <a:pt x="366" y="40"/>
                    <a:pt x="366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D0B9A58-6AE2-43AD-9F87-690607CDE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9" y="1959"/>
              <a:ext cx="38" cy="37"/>
            </a:xfrm>
            <a:custGeom>
              <a:avLst/>
              <a:gdLst>
                <a:gd name="T0" fmla="*/ 91 w 163"/>
                <a:gd name="T1" fmla="*/ 148 h 159"/>
                <a:gd name="T2" fmla="*/ 119 w 163"/>
                <a:gd name="T3" fmla="*/ 159 h 159"/>
                <a:gd name="T4" fmla="*/ 148 w 163"/>
                <a:gd name="T5" fmla="*/ 148 h 159"/>
                <a:gd name="T6" fmla="*/ 148 w 163"/>
                <a:gd name="T7" fmla="*/ 91 h 159"/>
                <a:gd name="T8" fmla="*/ 72 w 163"/>
                <a:gd name="T9" fmla="*/ 16 h 159"/>
                <a:gd name="T10" fmla="*/ 16 w 163"/>
                <a:gd name="T11" fmla="*/ 16 h 159"/>
                <a:gd name="T12" fmla="*/ 16 w 163"/>
                <a:gd name="T13" fmla="*/ 72 h 159"/>
                <a:gd name="T14" fmla="*/ 91 w 163"/>
                <a:gd name="T15" fmla="*/ 148 h 159"/>
                <a:gd name="T16" fmla="*/ 91 w 163"/>
                <a:gd name="T17" fmla="*/ 148 h 159"/>
                <a:gd name="T18" fmla="*/ 91 w 163"/>
                <a:gd name="T19" fmla="*/ 14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159">
                  <a:moveTo>
                    <a:pt x="91" y="148"/>
                  </a:moveTo>
                  <a:cubicBezTo>
                    <a:pt x="99" y="155"/>
                    <a:pt x="109" y="159"/>
                    <a:pt x="119" y="159"/>
                  </a:cubicBezTo>
                  <a:cubicBezTo>
                    <a:pt x="130" y="159"/>
                    <a:pt x="140" y="155"/>
                    <a:pt x="148" y="148"/>
                  </a:cubicBezTo>
                  <a:cubicBezTo>
                    <a:pt x="163" y="132"/>
                    <a:pt x="163" y="107"/>
                    <a:pt x="148" y="91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7" y="0"/>
                    <a:pt x="31" y="0"/>
                    <a:pt x="16" y="16"/>
                  </a:cubicBezTo>
                  <a:cubicBezTo>
                    <a:pt x="0" y="31"/>
                    <a:pt x="0" y="57"/>
                    <a:pt x="16" y="72"/>
                  </a:cubicBezTo>
                  <a:lnTo>
                    <a:pt x="91" y="148"/>
                  </a:lnTo>
                  <a:close/>
                  <a:moveTo>
                    <a:pt x="91" y="148"/>
                  </a:moveTo>
                  <a:cubicBezTo>
                    <a:pt x="91" y="148"/>
                    <a:pt x="91" y="148"/>
                    <a:pt x="91" y="1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D142002-9A4C-4434-8895-0B93D895EC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2" y="2198"/>
              <a:ext cx="39" cy="36"/>
            </a:xfrm>
            <a:custGeom>
              <a:avLst/>
              <a:gdLst>
                <a:gd name="T0" fmla="*/ 44 w 164"/>
                <a:gd name="T1" fmla="*/ 159 h 159"/>
                <a:gd name="T2" fmla="*/ 73 w 164"/>
                <a:gd name="T3" fmla="*/ 147 h 159"/>
                <a:gd name="T4" fmla="*/ 148 w 164"/>
                <a:gd name="T5" fmla="*/ 72 h 159"/>
                <a:gd name="T6" fmla="*/ 148 w 164"/>
                <a:gd name="T7" fmla="*/ 16 h 159"/>
                <a:gd name="T8" fmla="*/ 91 w 164"/>
                <a:gd name="T9" fmla="*/ 16 h 159"/>
                <a:gd name="T10" fmla="*/ 16 w 164"/>
                <a:gd name="T11" fmla="*/ 91 h 159"/>
                <a:gd name="T12" fmla="*/ 16 w 164"/>
                <a:gd name="T13" fmla="*/ 147 h 159"/>
                <a:gd name="T14" fmla="*/ 44 w 164"/>
                <a:gd name="T15" fmla="*/ 159 h 159"/>
                <a:gd name="T16" fmla="*/ 44 w 164"/>
                <a:gd name="T17" fmla="*/ 159 h 159"/>
                <a:gd name="T18" fmla="*/ 44 w 164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59">
                  <a:moveTo>
                    <a:pt x="44" y="159"/>
                  </a:moveTo>
                  <a:cubicBezTo>
                    <a:pt x="55" y="159"/>
                    <a:pt x="65" y="155"/>
                    <a:pt x="73" y="147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64" y="56"/>
                    <a:pt x="164" y="31"/>
                    <a:pt x="148" y="16"/>
                  </a:cubicBezTo>
                  <a:cubicBezTo>
                    <a:pt x="132" y="0"/>
                    <a:pt x="107" y="0"/>
                    <a:pt x="91" y="16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0" y="107"/>
                    <a:pt x="0" y="132"/>
                    <a:pt x="16" y="147"/>
                  </a:cubicBezTo>
                  <a:cubicBezTo>
                    <a:pt x="24" y="155"/>
                    <a:pt x="34" y="159"/>
                    <a:pt x="44" y="159"/>
                  </a:cubicBezTo>
                  <a:close/>
                  <a:moveTo>
                    <a:pt x="44" y="159"/>
                  </a:moveTo>
                  <a:cubicBezTo>
                    <a:pt x="44" y="159"/>
                    <a:pt x="44" y="159"/>
                    <a:pt x="44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B50BF30-A179-4B7A-8D0A-899BFE10A0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2" y="1959"/>
              <a:ext cx="38" cy="37"/>
            </a:xfrm>
            <a:custGeom>
              <a:avLst/>
              <a:gdLst>
                <a:gd name="T0" fmla="*/ 44 w 164"/>
                <a:gd name="T1" fmla="*/ 159 h 159"/>
                <a:gd name="T2" fmla="*/ 73 w 164"/>
                <a:gd name="T3" fmla="*/ 148 h 159"/>
                <a:gd name="T4" fmla="*/ 148 w 164"/>
                <a:gd name="T5" fmla="*/ 72 h 159"/>
                <a:gd name="T6" fmla="*/ 148 w 164"/>
                <a:gd name="T7" fmla="*/ 16 h 159"/>
                <a:gd name="T8" fmla="*/ 91 w 164"/>
                <a:gd name="T9" fmla="*/ 16 h 159"/>
                <a:gd name="T10" fmla="*/ 16 w 164"/>
                <a:gd name="T11" fmla="*/ 91 h 159"/>
                <a:gd name="T12" fmla="*/ 16 w 164"/>
                <a:gd name="T13" fmla="*/ 148 h 159"/>
                <a:gd name="T14" fmla="*/ 44 w 164"/>
                <a:gd name="T15" fmla="*/ 159 h 159"/>
                <a:gd name="T16" fmla="*/ 44 w 164"/>
                <a:gd name="T17" fmla="*/ 159 h 159"/>
                <a:gd name="T18" fmla="*/ 44 w 164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59">
                  <a:moveTo>
                    <a:pt x="44" y="159"/>
                  </a:moveTo>
                  <a:cubicBezTo>
                    <a:pt x="54" y="159"/>
                    <a:pt x="65" y="155"/>
                    <a:pt x="73" y="148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64" y="57"/>
                    <a:pt x="164" y="31"/>
                    <a:pt x="148" y="16"/>
                  </a:cubicBezTo>
                  <a:cubicBezTo>
                    <a:pt x="132" y="0"/>
                    <a:pt x="107" y="0"/>
                    <a:pt x="91" y="16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0" y="107"/>
                    <a:pt x="0" y="132"/>
                    <a:pt x="16" y="148"/>
                  </a:cubicBezTo>
                  <a:cubicBezTo>
                    <a:pt x="24" y="155"/>
                    <a:pt x="34" y="159"/>
                    <a:pt x="44" y="159"/>
                  </a:cubicBezTo>
                  <a:close/>
                  <a:moveTo>
                    <a:pt x="44" y="159"/>
                  </a:moveTo>
                  <a:cubicBezTo>
                    <a:pt x="44" y="159"/>
                    <a:pt x="44" y="159"/>
                    <a:pt x="44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F619C55-2092-419D-B0FC-413EFA028F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" y="2198"/>
              <a:ext cx="38" cy="36"/>
            </a:xfrm>
            <a:custGeom>
              <a:avLst/>
              <a:gdLst>
                <a:gd name="T0" fmla="*/ 16 w 163"/>
                <a:gd name="T1" fmla="*/ 16 h 159"/>
                <a:gd name="T2" fmla="*/ 16 w 163"/>
                <a:gd name="T3" fmla="*/ 72 h 159"/>
                <a:gd name="T4" fmla="*/ 91 w 163"/>
                <a:gd name="T5" fmla="*/ 147 h 159"/>
                <a:gd name="T6" fmla="*/ 119 w 163"/>
                <a:gd name="T7" fmla="*/ 159 h 159"/>
                <a:gd name="T8" fmla="*/ 147 w 163"/>
                <a:gd name="T9" fmla="*/ 147 h 159"/>
                <a:gd name="T10" fmla="*/ 147 w 163"/>
                <a:gd name="T11" fmla="*/ 91 h 159"/>
                <a:gd name="T12" fmla="*/ 72 w 163"/>
                <a:gd name="T13" fmla="*/ 16 h 159"/>
                <a:gd name="T14" fmla="*/ 16 w 163"/>
                <a:gd name="T15" fmla="*/ 16 h 159"/>
                <a:gd name="T16" fmla="*/ 16 w 163"/>
                <a:gd name="T17" fmla="*/ 16 h 159"/>
                <a:gd name="T18" fmla="*/ 16 w 163"/>
                <a:gd name="T19" fmla="*/ 1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159">
                  <a:moveTo>
                    <a:pt x="16" y="16"/>
                  </a:moveTo>
                  <a:cubicBezTo>
                    <a:pt x="0" y="31"/>
                    <a:pt x="0" y="56"/>
                    <a:pt x="16" y="7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99" y="155"/>
                    <a:pt x="109" y="159"/>
                    <a:pt x="119" y="159"/>
                  </a:cubicBezTo>
                  <a:cubicBezTo>
                    <a:pt x="129" y="159"/>
                    <a:pt x="140" y="155"/>
                    <a:pt x="147" y="147"/>
                  </a:cubicBezTo>
                  <a:cubicBezTo>
                    <a:pt x="163" y="132"/>
                    <a:pt x="163" y="107"/>
                    <a:pt x="147" y="91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7" y="0"/>
                    <a:pt x="31" y="0"/>
                    <a:pt x="16" y="16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E4657F7-EDAF-4814-9354-7934F38C6C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" y="2085"/>
              <a:ext cx="43" cy="18"/>
            </a:xfrm>
            <a:custGeom>
              <a:avLst/>
              <a:gdLst>
                <a:gd name="T0" fmla="*/ 40 w 187"/>
                <a:gd name="T1" fmla="*/ 80 h 80"/>
                <a:gd name="T2" fmla="*/ 147 w 187"/>
                <a:gd name="T3" fmla="*/ 80 h 80"/>
                <a:gd name="T4" fmla="*/ 187 w 187"/>
                <a:gd name="T5" fmla="*/ 40 h 80"/>
                <a:gd name="T6" fmla="*/ 147 w 187"/>
                <a:gd name="T7" fmla="*/ 0 h 80"/>
                <a:gd name="T8" fmla="*/ 40 w 187"/>
                <a:gd name="T9" fmla="*/ 0 h 80"/>
                <a:gd name="T10" fmla="*/ 0 w 187"/>
                <a:gd name="T11" fmla="*/ 40 h 80"/>
                <a:gd name="T12" fmla="*/ 40 w 187"/>
                <a:gd name="T13" fmla="*/ 80 h 80"/>
                <a:gd name="T14" fmla="*/ 40 w 187"/>
                <a:gd name="T15" fmla="*/ 80 h 80"/>
                <a:gd name="T16" fmla="*/ 40 w 187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80">
                  <a:moveTo>
                    <a:pt x="40" y="80"/>
                  </a:moveTo>
                  <a:cubicBezTo>
                    <a:pt x="147" y="80"/>
                    <a:pt x="147" y="80"/>
                    <a:pt x="147" y="80"/>
                  </a:cubicBezTo>
                  <a:cubicBezTo>
                    <a:pt x="169" y="80"/>
                    <a:pt x="187" y="62"/>
                    <a:pt x="187" y="40"/>
                  </a:cubicBezTo>
                  <a:cubicBezTo>
                    <a:pt x="187" y="18"/>
                    <a:pt x="169" y="0"/>
                    <a:pt x="1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  <a:moveTo>
                    <a:pt x="40" y="80"/>
                  </a:moveTo>
                  <a:cubicBezTo>
                    <a:pt x="40" y="80"/>
                    <a:pt x="40" y="80"/>
                    <a:pt x="40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0A77FE3F-5602-494D-BC09-45E8791823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5" y="2171"/>
              <a:ext cx="19" cy="19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40 w 80"/>
                <a:gd name="T11" fmla="*/ 0 h 80"/>
                <a:gd name="T12" fmla="*/ 40 w 80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E1BCD6-6C5E-4D42-9C96-858FFC2ED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8" y="2085"/>
              <a:ext cx="19" cy="18"/>
            </a:xfrm>
            <a:custGeom>
              <a:avLst/>
              <a:gdLst>
                <a:gd name="T0" fmla="*/ 80 w 80"/>
                <a:gd name="T1" fmla="*/ 40 h 80"/>
                <a:gd name="T2" fmla="*/ 40 w 80"/>
                <a:gd name="T3" fmla="*/ 0 h 80"/>
                <a:gd name="T4" fmla="*/ 0 w 80"/>
                <a:gd name="T5" fmla="*/ 40 h 80"/>
                <a:gd name="T6" fmla="*/ 40 w 80"/>
                <a:gd name="T7" fmla="*/ 80 h 80"/>
                <a:gd name="T8" fmla="*/ 80 w 80"/>
                <a:gd name="T9" fmla="*/ 40 h 80"/>
                <a:gd name="T10" fmla="*/ 80 w 80"/>
                <a:gd name="T11" fmla="*/ 40 h 80"/>
                <a:gd name="T12" fmla="*/ 80 w 80"/>
                <a:gd name="T1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lose/>
                  <a:moveTo>
                    <a:pt x="80" y="40"/>
                  </a:moveTo>
                  <a:cubicBezTo>
                    <a:pt x="80" y="40"/>
                    <a:pt x="80" y="40"/>
                    <a:pt x="80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351"/>
            </a:p>
          </p:txBody>
        </p:sp>
      </p:grpSp>
      <p:sp>
        <p:nvSpPr>
          <p:cNvPr id="85" name="Text Placeholder 46">
            <a:extLst>
              <a:ext uri="{FF2B5EF4-FFF2-40B4-BE49-F238E27FC236}">
                <a16:creationId xmlns:a16="http://schemas.microsoft.com/office/drawing/2014/main" id="{AFB72700-6141-4679-84A5-0F183B750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3067" y="4516350"/>
            <a:ext cx="1107528" cy="122279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BEF163A-8F02-4C16-B411-A49341B68B18}"/>
              </a:ext>
            </a:extLst>
          </p:cNvPr>
          <p:cNvSpPr/>
          <p:nvPr userDrawn="1"/>
        </p:nvSpPr>
        <p:spPr>
          <a:xfrm>
            <a:off x="4415779" y="4152744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rgbClr val="222B36"/>
              </a:solidFill>
            </a:endParaRPr>
          </a:p>
        </p:txBody>
      </p:sp>
      <p:sp>
        <p:nvSpPr>
          <p:cNvPr id="87" name="Text Placeholder 46">
            <a:extLst>
              <a:ext uri="{FF2B5EF4-FFF2-40B4-BE49-F238E27FC236}">
                <a16:creationId xmlns:a16="http://schemas.microsoft.com/office/drawing/2014/main" id="{08B08456-6D31-4A73-B1BD-58B7FE33B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595" y="2732081"/>
            <a:ext cx="1107528" cy="122279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471CD43-6801-4920-9047-B370703502DA}"/>
              </a:ext>
            </a:extLst>
          </p:cNvPr>
          <p:cNvSpPr/>
          <p:nvPr userDrawn="1"/>
        </p:nvSpPr>
        <p:spPr>
          <a:xfrm>
            <a:off x="5592696" y="4152744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rgbClr val="222B36"/>
              </a:solidFill>
            </a:endParaRPr>
          </a:p>
        </p:txBody>
      </p:sp>
      <p:sp>
        <p:nvSpPr>
          <p:cNvPr id="90" name="Text Placeholder 46">
            <a:extLst>
              <a:ext uri="{FF2B5EF4-FFF2-40B4-BE49-F238E27FC236}">
                <a16:creationId xmlns:a16="http://schemas.microsoft.com/office/drawing/2014/main" id="{D68E0870-CF26-4715-B872-EF759586C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9755" y="4516350"/>
            <a:ext cx="1107528" cy="122279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37D9AC0-AAEE-4EDB-B448-4FE7ABF362E2}"/>
              </a:ext>
            </a:extLst>
          </p:cNvPr>
          <p:cNvSpPr/>
          <p:nvPr userDrawn="1"/>
        </p:nvSpPr>
        <p:spPr>
          <a:xfrm>
            <a:off x="6769613" y="4152744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rgbClr val="222B36"/>
              </a:solidFill>
            </a:endParaRPr>
          </a:p>
        </p:txBody>
      </p:sp>
      <p:sp>
        <p:nvSpPr>
          <p:cNvPr id="92" name="Text Placeholder 46">
            <a:extLst>
              <a:ext uri="{FF2B5EF4-FFF2-40B4-BE49-F238E27FC236}">
                <a16:creationId xmlns:a16="http://schemas.microsoft.com/office/drawing/2014/main" id="{C5D9695F-EBC5-41E0-8B53-1A83FEC7D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7283" y="2732081"/>
            <a:ext cx="1107528" cy="122279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2CC31BF-EDB6-474E-ACAC-E8BE63476AB7}"/>
              </a:ext>
            </a:extLst>
          </p:cNvPr>
          <p:cNvSpPr/>
          <p:nvPr userDrawn="1"/>
        </p:nvSpPr>
        <p:spPr>
          <a:xfrm>
            <a:off x="7946529" y="4152744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rgbClr val="222B36"/>
              </a:solidFill>
            </a:endParaRPr>
          </a:p>
        </p:txBody>
      </p:sp>
      <p:sp>
        <p:nvSpPr>
          <p:cNvPr id="95" name="Text Placeholder 46">
            <a:extLst>
              <a:ext uri="{FF2B5EF4-FFF2-40B4-BE49-F238E27FC236}">
                <a16:creationId xmlns:a16="http://schemas.microsoft.com/office/drawing/2014/main" id="{B36115B6-FEBB-4D99-BB5A-C601A59205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42896" y="4516350"/>
            <a:ext cx="1107528" cy="122279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E4D4119-DE75-4492-8713-75BFA75836E0}"/>
              </a:ext>
            </a:extLst>
          </p:cNvPr>
          <p:cNvSpPr/>
          <p:nvPr userDrawn="1"/>
        </p:nvSpPr>
        <p:spPr>
          <a:xfrm>
            <a:off x="9123447" y="4152744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rgbClr val="222B36"/>
              </a:solidFill>
            </a:endParaRPr>
          </a:p>
        </p:txBody>
      </p:sp>
      <p:sp>
        <p:nvSpPr>
          <p:cNvPr id="97" name="Text Placeholder 46">
            <a:extLst>
              <a:ext uri="{FF2B5EF4-FFF2-40B4-BE49-F238E27FC236}">
                <a16:creationId xmlns:a16="http://schemas.microsoft.com/office/drawing/2014/main" id="{616F3710-FD20-4FFD-B438-039F1DB821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50424" y="2732081"/>
            <a:ext cx="1107528" cy="1222791"/>
          </a:xfrm>
          <a:prstGeom prst="rect">
            <a:avLst/>
          </a:prstGeom>
        </p:spPr>
        <p:txBody>
          <a:bodyPr anchor="b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2A9C83C-5C8D-4E6F-97A9-4A6460A2D8CC}"/>
              </a:ext>
            </a:extLst>
          </p:cNvPr>
          <p:cNvSpPr/>
          <p:nvPr userDrawn="1"/>
        </p:nvSpPr>
        <p:spPr>
          <a:xfrm>
            <a:off x="10300364" y="4152744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>
              <a:solidFill>
                <a:srgbClr val="222B36"/>
              </a:solidFill>
            </a:endParaRPr>
          </a:p>
        </p:txBody>
      </p:sp>
      <p:sp>
        <p:nvSpPr>
          <p:cNvPr id="101" name="Text Placeholder 46">
            <a:extLst>
              <a:ext uri="{FF2B5EF4-FFF2-40B4-BE49-F238E27FC236}">
                <a16:creationId xmlns:a16="http://schemas.microsoft.com/office/drawing/2014/main" id="{614333ED-2A03-4251-8934-B841FD852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84568" y="4516350"/>
            <a:ext cx="1107528" cy="1222791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6D6F7D48-60DE-46A4-9362-966DECEBA77C}"/>
              </a:ext>
            </a:extLst>
          </p:cNvPr>
          <p:cNvSpPr/>
          <p:nvPr userDrawn="1"/>
        </p:nvSpPr>
        <p:spPr>
          <a:xfrm>
            <a:off x="1363867" y="3628257"/>
            <a:ext cx="709103" cy="1557867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1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4BA4D0A-D95B-4D6C-AC3C-A426E92ACC63}"/>
              </a:ext>
            </a:extLst>
          </p:cNvPr>
          <p:cNvCxnSpPr>
            <a:cxnSpLocks/>
          </p:cNvCxnSpPr>
          <p:nvPr userDrawn="1"/>
        </p:nvCxnSpPr>
        <p:spPr>
          <a:xfrm>
            <a:off x="-2" y="2979327"/>
            <a:ext cx="613827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197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rge Tex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2"/>
          <p:cNvSpPr>
            <a:spLocks noGrp="1"/>
          </p:cNvSpPr>
          <p:nvPr>
            <p:ph type="sldNum" sz="quarter" idx="4"/>
          </p:nvPr>
        </p:nvSpPr>
        <p:spPr>
          <a:xfrm>
            <a:off x="11423653" y="6356351"/>
            <a:ext cx="4401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CFDAFF7-5FA0-4C77-B1F6-A228D16724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66235" y="6487585"/>
            <a:ext cx="10104965" cy="2878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233" y="747186"/>
            <a:ext cx="8111067" cy="1356783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6667" b="1">
                <a:solidFill>
                  <a:schemeClr val="tx2"/>
                </a:solidFill>
              </a:defRPr>
            </a:lvl1pPr>
            <a:lvl2pPr marL="1812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968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2"/>
          <p:cNvSpPr>
            <a:spLocks noGrp="1"/>
          </p:cNvSpPr>
          <p:nvPr>
            <p:ph type="sldNum" sz="quarter" idx="4"/>
          </p:nvPr>
        </p:nvSpPr>
        <p:spPr>
          <a:xfrm>
            <a:off x="11423653" y="6356351"/>
            <a:ext cx="4401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CFDAFF7-5FA0-4C77-B1F6-A228D167240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6"/>
          </p:nvPr>
        </p:nvSpPr>
        <p:spPr>
          <a:xfrm>
            <a:off x="766235" y="1841500"/>
            <a:ext cx="9469965" cy="432435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66235" y="6487585"/>
            <a:ext cx="9469965" cy="2878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234" y="747186"/>
            <a:ext cx="9469967" cy="87629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733" b="1">
                <a:solidFill>
                  <a:schemeClr val="tx2"/>
                </a:solidFill>
              </a:defRPr>
            </a:lvl1pPr>
            <a:lvl2pPr marL="1812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859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35F7-01D7-4AFB-8C3D-F0FF286FC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6C014-2D31-464F-AACA-997F417C7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D03EB-501D-4377-94C6-23AD2FF4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D7186-72EA-4B02-A96B-F2494B6F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7386C-269A-46F5-8A0E-C0B2693F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0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BEF3C-F361-41A8-A988-88609B06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54A85-0E0D-4EDB-9D6E-D13C5EBA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65FCC-F8CA-40F3-9EE0-C73AE30B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243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BEF3C-F361-41A8-A988-88609B06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54A85-0E0D-4EDB-9D6E-D13C5EBA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65FCC-F8CA-40F3-9EE0-C73AE30B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731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7B7FB6-3ED9-43B0-88B9-F08E75314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0"/>
          <a:stretch/>
        </p:blipFill>
        <p:spPr>
          <a:xfrm>
            <a:off x="3011500" y="1"/>
            <a:ext cx="9180500" cy="6858000"/>
          </a:xfrm>
          <a:prstGeom prst="rect">
            <a:avLst/>
          </a:prstGeom>
        </p:spPr>
      </p:pic>
      <p:sp>
        <p:nvSpPr>
          <p:cNvPr id="37" name="Freeform 56">
            <a:extLst>
              <a:ext uri="{FF2B5EF4-FFF2-40B4-BE49-F238E27FC236}">
                <a16:creationId xmlns:a16="http://schemas.microsoft.com/office/drawing/2014/main" id="{B11202C8-84BC-496C-B5CD-799B983D6E5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435296" y="-262586"/>
            <a:ext cx="4891088" cy="7373938"/>
          </a:xfrm>
          <a:custGeom>
            <a:avLst/>
            <a:gdLst>
              <a:gd name="T0" fmla="*/ 972 w 1224"/>
              <a:gd name="T1" fmla="*/ 1850 h 1850"/>
              <a:gd name="T2" fmla="*/ 912 w 1224"/>
              <a:gd name="T3" fmla="*/ 1236 h 1850"/>
              <a:gd name="T4" fmla="*/ 0 w 1224"/>
              <a:gd name="T5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24" h="1850">
                <a:moveTo>
                  <a:pt x="972" y="1850"/>
                </a:moveTo>
                <a:cubicBezTo>
                  <a:pt x="972" y="1850"/>
                  <a:pt x="1224" y="1652"/>
                  <a:pt x="912" y="1236"/>
                </a:cubicBezTo>
                <a:cubicBezTo>
                  <a:pt x="600" y="820"/>
                  <a:pt x="0" y="0"/>
                  <a:pt x="0" y="0"/>
                </a:cubicBezTo>
              </a:path>
            </a:pathLst>
          </a:custGeom>
          <a:noFill/>
          <a:ln w="28575" cap="flat">
            <a:solidFill>
              <a:srgbClr val="FDB91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4" y="593474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192213"/>
            <a:ext cx="7606250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623050-21AC-4D72-8ABA-DDA8E3ADB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236" y="2469840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C798A5B-799D-4485-B258-0033CAB4C063}"/>
              </a:ext>
            </a:extLst>
          </p:cNvPr>
          <p:cNvGrpSpPr/>
          <p:nvPr userDrawn="1"/>
        </p:nvGrpSpPr>
        <p:grpSpPr>
          <a:xfrm>
            <a:off x="827144" y="2469840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6E7550-C697-4A15-829D-F6BA1EEC24C4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FD64B151-9D16-49D0-B7D7-2C2E02D5F05A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B568B8E-98D0-4589-B2CF-D861146EA2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236" y="3126749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920CA6-4B65-479B-B1E3-8EC3C8BA43C5}"/>
              </a:ext>
            </a:extLst>
          </p:cNvPr>
          <p:cNvGrpSpPr/>
          <p:nvPr userDrawn="1"/>
        </p:nvGrpSpPr>
        <p:grpSpPr>
          <a:xfrm>
            <a:off x="827144" y="3126749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B7CC1B-2877-4744-BAC0-E6C5E9D85A18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DA318115-5AAC-436B-AD52-71687F79E889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56" name="Text Placeholder 46">
            <a:extLst>
              <a:ext uri="{FF2B5EF4-FFF2-40B4-BE49-F238E27FC236}">
                <a16:creationId xmlns:a16="http://schemas.microsoft.com/office/drawing/2014/main" id="{B3AEC1B1-4CC0-43DC-9AE1-1A0AC61F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2236" y="3783658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62938-1236-4927-A8D2-CB975E0EB10E}"/>
              </a:ext>
            </a:extLst>
          </p:cNvPr>
          <p:cNvGrpSpPr/>
          <p:nvPr userDrawn="1"/>
        </p:nvGrpSpPr>
        <p:grpSpPr>
          <a:xfrm>
            <a:off x="827144" y="3783658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DA6518-3ABA-4C37-BBC7-CF38B312BC37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C833AEAA-679D-444D-8723-4AA1E5E4029F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60" name="Text Placeholder 46">
            <a:extLst>
              <a:ext uri="{FF2B5EF4-FFF2-40B4-BE49-F238E27FC236}">
                <a16:creationId xmlns:a16="http://schemas.microsoft.com/office/drawing/2014/main" id="{45F5E780-A50D-490C-93E0-148486861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2236" y="4440567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A44E14-B1FA-4EC6-9C84-6DCE864933D0}"/>
              </a:ext>
            </a:extLst>
          </p:cNvPr>
          <p:cNvGrpSpPr/>
          <p:nvPr userDrawn="1"/>
        </p:nvGrpSpPr>
        <p:grpSpPr>
          <a:xfrm>
            <a:off x="827144" y="4440567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C8F3160-B36F-40C8-ABBB-6537AB6E0F11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23978344-9987-44A0-B6A6-43C3E2748EA0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64" name="Text Placeholder 46">
            <a:extLst>
              <a:ext uri="{FF2B5EF4-FFF2-40B4-BE49-F238E27FC236}">
                <a16:creationId xmlns:a16="http://schemas.microsoft.com/office/drawing/2014/main" id="{F9BEB103-5FB0-4F4B-A039-CCE2BA8764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2236" y="5097476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202569E-8A7A-4C22-B778-BA7A5043BFF4}"/>
              </a:ext>
            </a:extLst>
          </p:cNvPr>
          <p:cNvGrpSpPr/>
          <p:nvPr userDrawn="1"/>
        </p:nvGrpSpPr>
        <p:grpSpPr>
          <a:xfrm>
            <a:off x="827144" y="5097476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3E8C9D-45AD-42A3-AA4A-2C3AD4963E77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24DF8054-A7C6-47A8-8EAE-2C97D77647EB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68" name="Text Placeholder 46">
            <a:extLst>
              <a:ext uri="{FF2B5EF4-FFF2-40B4-BE49-F238E27FC236}">
                <a16:creationId xmlns:a16="http://schemas.microsoft.com/office/drawing/2014/main" id="{784908B8-7AE9-484F-AAAB-2CA10384E2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2236" y="5754383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57A4798-39BF-432C-9ED8-0DD208DE57DF}"/>
              </a:ext>
            </a:extLst>
          </p:cNvPr>
          <p:cNvGrpSpPr/>
          <p:nvPr userDrawn="1"/>
        </p:nvGrpSpPr>
        <p:grpSpPr>
          <a:xfrm>
            <a:off x="827144" y="5754383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59B1D1-0EFD-486F-844A-0E34C2BD2FA0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FCF3C132-F260-4B01-B6EE-F518193E4FAD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808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E06877A-E809-4B70-BF8C-D196D2132BDF}"/>
              </a:ext>
            </a:extLst>
          </p:cNvPr>
          <p:cNvGrpSpPr/>
          <p:nvPr userDrawn="1"/>
        </p:nvGrpSpPr>
        <p:grpSpPr>
          <a:xfrm flipH="1">
            <a:off x="-3" y="2052633"/>
            <a:ext cx="12192000" cy="4811051"/>
            <a:chOff x="-1" y="-8111"/>
            <a:chExt cx="12192001" cy="6866111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2BACF968-3DCB-4309-B117-3CBD01DA34D6}"/>
                </a:ext>
              </a:extLst>
            </p:cNvPr>
            <p:cNvSpPr/>
            <p:nvPr/>
          </p:nvSpPr>
          <p:spPr>
            <a:xfrm>
              <a:off x="-1" y="0"/>
              <a:ext cx="12192000" cy="6858000"/>
            </a:xfrm>
            <a:prstGeom prst="rect">
              <a:avLst/>
            </a:prstGeom>
            <a:solidFill>
              <a:srgbClr val="EE4C1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F1B5ECB-CFA6-4B6B-90A5-DADD8E06E59A}"/>
                </a:ext>
              </a:extLst>
            </p:cNvPr>
            <p:cNvSpPr/>
            <p:nvPr/>
          </p:nvSpPr>
          <p:spPr>
            <a:xfrm flipH="1">
              <a:off x="-1" y="370642"/>
              <a:ext cx="6399819" cy="6487357"/>
            </a:xfrm>
            <a:prstGeom prst="rect">
              <a:avLst/>
            </a:prstGeom>
            <a:gradFill>
              <a:gsLst>
                <a:gs pos="50000">
                  <a:srgbClr val="E84B1C">
                    <a:alpha val="0"/>
                  </a:srgbClr>
                </a:gs>
                <a:gs pos="100000">
                  <a:srgbClr val="ED8B00">
                    <a:alpha val="49000"/>
                  </a:srgbClr>
                </a:gs>
                <a:gs pos="0">
                  <a:srgbClr val="E84B1C">
                    <a:alpha val="0"/>
                  </a:srgbClr>
                </a:gs>
              </a:gsLst>
              <a:lin ang="1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24AFC690-7F33-4F55-80C2-C27ED0F0A495}"/>
                </a:ext>
              </a:extLst>
            </p:cNvPr>
            <p:cNvSpPr/>
            <p:nvPr/>
          </p:nvSpPr>
          <p:spPr>
            <a:xfrm flipH="1">
              <a:off x="1" y="-8111"/>
              <a:ext cx="12191999" cy="6857999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78000">
                  <a:schemeClr val="accent2"/>
                </a:gs>
                <a:gs pos="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Picture 3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90274D7-5F29-4CDD-9A6C-A998E72C1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3"/>
          <a:stretch/>
        </p:blipFill>
        <p:spPr>
          <a:xfrm>
            <a:off x="6764183" y="3343291"/>
            <a:ext cx="5427817" cy="35147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28532F-9232-4BEB-A7C4-071E1EEAD80A}"/>
              </a:ext>
            </a:extLst>
          </p:cNvPr>
          <p:cNvCxnSpPr>
            <a:cxnSpLocks/>
          </p:cNvCxnSpPr>
          <p:nvPr userDrawn="1"/>
        </p:nvCxnSpPr>
        <p:spPr>
          <a:xfrm>
            <a:off x="11643187" y="2231475"/>
            <a:ext cx="5981724" cy="0"/>
          </a:xfrm>
          <a:prstGeom prst="line">
            <a:avLst/>
          </a:prstGeom>
          <a:ln>
            <a:solidFill>
              <a:srgbClr val="FDB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0E43CB-6956-42F2-AC8C-23DA35811D1C}"/>
              </a:ext>
            </a:extLst>
          </p:cNvPr>
          <p:cNvCxnSpPr>
            <a:cxnSpLocks/>
          </p:cNvCxnSpPr>
          <p:nvPr userDrawn="1"/>
        </p:nvCxnSpPr>
        <p:spPr>
          <a:xfrm flipH="1">
            <a:off x="302082" y="3343291"/>
            <a:ext cx="0" cy="2561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ABD6C840-71B6-4C99-A77A-3475D383D7A5}"/>
              </a:ext>
            </a:extLst>
          </p:cNvPr>
          <p:cNvSpPr/>
          <p:nvPr userDrawn="1"/>
        </p:nvSpPr>
        <p:spPr>
          <a:xfrm rot="10800000">
            <a:off x="302083" y="5741890"/>
            <a:ext cx="627171" cy="627171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E2F09DD7-9F76-4F5A-8B0F-708543A7EDEF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050" y="6369062"/>
            <a:ext cx="104658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4BACADC-C4D9-47F8-9A87-0AFF6DECA97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52682" y="6365730"/>
            <a:ext cx="1039317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4" y="593474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192213"/>
            <a:ext cx="7606250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C37DE537-BE15-4189-8A60-F79053B84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4206167" y="2524144"/>
            <a:ext cx="497242" cy="491994"/>
            <a:chOff x="526" y="2343"/>
            <a:chExt cx="379" cy="375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13C3AD8-5761-4CEE-A10A-D782A6E94E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" y="2343"/>
              <a:ext cx="379" cy="375"/>
            </a:xfrm>
            <a:custGeom>
              <a:avLst/>
              <a:gdLst>
                <a:gd name="T0" fmla="*/ 1852 w 2003"/>
                <a:gd name="T1" fmla="*/ 413 h 1988"/>
                <a:gd name="T2" fmla="*/ 1693 w 2003"/>
                <a:gd name="T3" fmla="*/ 494 h 1988"/>
                <a:gd name="T4" fmla="*/ 1666 w 2003"/>
                <a:gd name="T5" fmla="*/ 515 h 1988"/>
                <a:gd name="T6" fmla="*/ 1654 w 2003"/>
                <a:gd name="T7" fmla="*/ 488 h 1988"/>
                <a:gd name="T8" fmla="*/ 1139 w 2003"/>
                <a:gd name="T9" fmla="*/ 0 h 1988"/>
                <a:gd name="T10" fmla="*/ 142 w 2003"/>
                <a:gd name="T11" fmla="*/ 30 h 1988"/>
                <a:gd name="T12" fmla="*/ 30 w 2003"/>
                <a:gd name="T13" fmla="*/ 124 h 1988"/>
                <a:gd name="T14" fmla="*/ 0 w 2003"/>
                <a:gd name="T15" fmla="*/ 1958 h 1988"/>
                <a:gd name="T16" fmla="*/ 1494 w 2003"/>
                <a:gd name="T17" fmla="*/ 1988 h 1988"/>
                <a:gd name="T18" fmla="*/ 1524 w 2003"/>
                <a:gd name="T19" fmla="*/ 1864 h 1988"/>
                <a:gd name="T20" fmla="*/ 1666 w 2003"/>
                <a:gd name="T21" fmla="*/ 1834 h 1988"/>
                <a:gd name="T22" fmla="*/ 1750 w 2003"/>
                <a:gd name="T23" fmla="*/ 1313 h 1988"/>
                <a:gd name="T24" fmla="*/ 1979 w 2003"/>
                <a:gd name="T25" fmla="*/ 584 h 1988"/>
                <a:gd name="T26" fmla="*/ 1169 w 2003"/>
                <a:gd name="T27" fmla="*/ 103 h 1988"/>
                <a:gd name="T28" fmla="*/ 1169 w 2003"/>
                <a:gd name="T29" fmla="*/ 482 h 1988"/>
                <a:gd name="T30" fmla="*/ 60 w 2003"/>
                <a:gd name="T31" fmla="*/ 1928 h 1988"/>
                <a:gd name="T32" fmla="*/ 142 w 2003"/>
                <a:gd name="T33" fmla="*/ 184 h 1988"/>
                <a:gd name="T34" fmla="*/ 172 w 2003"/>
                <a:gd name="T35" fmla="*/ 1864 h 1988"/>
                <a:gd name="T36" fmla="*/ 1464 w 2003"/>
                <a:gd name="T37" fmla="*/ 1928 h 1988"/>
                <a:gd name="T38" fmla="*/ 1605 w 2003"/>
                <a:gd name="T39" fmla="*/ 1804 h 1988"/>
                <a:gd name="T40" fmla="*/ 202 w 2003"/>
                <a:gd name="T41" fmla="*/ 60 h 1988"/>
                <a:gd name="T42" fmla="*/ 1108 w 2003"/>
                <a:gd name="T43" fmla="*/ 512 h 1988"/>
                <a:gd name="T44" fmla="*/ 1608 w 2003"/>
                <a:gd name="T45" fmla="*/ 542 h 1988"/>
                <a:gd name="T46" fmla="*/ 1467 w 2003"/>
                <a:gd name="T47" fmla="*/ 1214 h 1988"/>
                <a:gd name="T48" fmla="*/ 1473 w 2003"/>
                <a:gd name="T49" fmla="*/ 1605 h 1988"/>
                <a:gd name="T50" fmla="*/ 1527 w 2003"/>
                <a:gd name="T51" fmla="*/ 1620 h 1988"/>
                <a:gd name="T52" fmla="*/ 1608 w 2003"/>
                <a:gd name="T53" fmla="*/ 1804 h 1988"/>
                <a:gd name="T54" fmla="*/ 1530 w 2003"/>
                <a:gd name="T55" fmla="*/ 1512 h 1988"/>
                <a:gd name="T56" fmla="*/ 1675 w 2003"/>
                <a:gd name="T57" fmla="*/ 1310 h 1988"/>
                <a:gd name="T58" fmla="*/ 1925 w 2003"/>
                <a:gd name="T59" fmla="*/ 566 h 1988"/>
                <a:gd name="T60" fmla="*/ 1533 w 2003"/>
                <a:gd name="T61" fmla="*/ 1199 h 1988"/>
                <a:gd name="T62" fmla="*/ 1831 w 2003"/>
                <a:gd name="T63" fmla="*/ 470 h 1988"/>
                <a:gd name="T64" fmla="*/ 1925 w 2003"/>
                <a:gd name="T65" fmla="*/ 566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3" h="1988">
                  <a:moveTo>
                    <a:pt x="1901" y="428"/>
                  </a:moveTo>
                  <a:cubicBezTo>
                    <a:pt x="1852" y="413"/>
                    <a:pt x="1852" y="413"/>
                    <a:pt x="1852" y="413"/>
                  </a:cubicBezTo>
                  <a:cubicBezTo>
                    <a:pt x="1840" y="410"/>
                    <a:pt x="1828" y="407"/>
                    <a:pt x="1813" y="407"/>
                  </a:cubicBezTo>
                  <a:cubicBezTo>
                    <a:pt x="1759" y="407"/>
                    <a:pt x="1711" y="443"/>
                    <a:pt x="1693" y="494"/>
                  </a:cubicBezTo>
                  <a:cubicBezTo>
                    <a:pt x="1666" y="575"/>
                    <a:pt x="1666" y="575"/>
                    <a:pt x="1666" y="575"/>
                  </a:cubicBezTo>
                  <a:cubicBezTo>
                    <a:pt x="1666" y="515"/>
                    <a:pt x="1666" y="515"/>
                    <a:pt x="1666" y="515"/>
                  </a:cubicBezTo>
                  <a:cubicBezTo>
                    <a:pt x="1666" y="512"/>
                    <a:pt x="1666" y="512"/>
                    <a:pt x="1666" y="512"/>
                  </a:cubicBezTo>
                  <a:cubicBezTo>
                    <a:pt x="1666" y="503"/>
                    <a:pt x="1660" y="494"/>
                    <a:pt x="1654" y="488"/>
                  </a:cubicBezTo>
                  <a:cubicBezTo>
                    <a:pt x="1160" y="9"/>
                    <a:pt x="1160" y="9"/>
                    <a:pt x="1160" y="9"/>
                  </a:cubicBezTo>
                  <a:cubicBezTo>
                    <a:pt x="1154" y="3"/>
                    <a:pt x="1145" y="0"/>
                    <a:pt x="1139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54" y="0"/>
                    <a:pt x="142" y="12"/>
                    <a:pt x="142" y="30"/>
                  </a:cubicBezTo>
                  <a:cubicBezTo>
                    <a:pt x="142" y="124"/>
                    <a:pt x="142" y="124"/>
                    <a:pt x="142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2" y="124"/>
                    <a:pt x="0" y="136"/>
                    <a:pt x="0" y="154"/>
                  </a:cubicBezTo>
                  <a:cubicBezTo>
                    <a:pt x="0" y="1958"/>
                    <a:pt x="0" y="1958"/>
                    <a:pt x="0" y="1958"/>
                  </a:cubicBezTo>
                  <a:cubicBezTo>
                    <a:pt x="0" y="1976"/>
                    <a:pt x="12" y="1988"/>
                    <a:pt x="30" y="1988"/>
                  </a:cubicBezTo>
                  <a:cubicBezTo>
                    <a:pt x="1494" y="1988"/>
                    <a:pt x="1494" y="1988"/>
                    <a:pt x="1494" y="1988"/>
                  </a:cubicBezTo>
                  <a:cubicBezTo>
                    <a:pt x="1512" y="1988"/>
                    <a:pt x="1524" y="1976"/>
                    <a:pt x="1524" y="1958"/>
                  </a:cubicBezTo>
                  <a:cubicBezTo>
                    <a:pt x="1524" y="1864"/>
                    <a:pt x="1524" y="1864"/>
                    <a:pt x="1524" y="1864"/>
                  </a:cubicBezTo>
                  <a:cubicBezTo>
                    <a:pt x="1636" y="1864"/>
                    <a:pt x="1636" y="1864"/>
                    <a:pt x="1636" y="1864"/>
                  </a:cubicBezTo>
                  <a:cubicBezTo>
                    <a:pt x="1654" y="1864"/>
                    <a:pt x="1666" y="1852"/>
                    <a:pt x="1666" y="1834"/>
                  </a:cubicBezTo>
                  <a:cubicBezTo>
                    <a:pt x="1666" y="1428"/>
                    <a:pt x="1666" y="1428"/>
                    <a:pt x="1666" y="1428"/>
                  </a:cubicBezTo>
                  <a:cubicBezTo>
                    <a:pt x="1750" y="1313"/>
                    <a:pt x="1750" y="1313"/>
                    <a:pt x="1750" y="1313"/>
                  </a:cubicBezTo>
                  <a:cubicBezTo>
                    <a:pt x="1753" y="1304"/>
                    <a:pt x="1753" y="1304"/>
                    <a:pt x="1753" y="1304"/>
                  </a:cubicBezTo>
                  <a:cubicBezTo>
                    <a:pt x="1979" y="584"/>
                    <a:pt x="1979" y="584"/>
                    <a:pt x="1979" y="584"/>
                  </a:cubicBezTo>
                  <a:cubicBezTo>
                    <a:pt x="2003" y="518"/>
                    <a:pt x="1967" y="449"/>
                    <a:pt x="1901" y="428"/>
                  </a:cubicBezTo>
                  <a:close/>
                  <a:moveTo>
                    <a:pt x="1169" y="103"/>
                  </a:moveTo>
                  <a:cubicBezTo>
                    <a:pt x="1563" y="482"/>
                    <a:pt x="1563" y="482"/>
                    <a:pt x="1563" y="482"/>
                  </a:cubicBezTo>
                  <a:cubicBezTo>
                    <a:pt x="1169" y="482"/>
                    <a:pt x="1169" y="482"/>
                    <a:pt x="1169" y="482"/>
                  </a:cubicBezTo>
                  <a:lnTo>
                    <a:pt x="1169" y="103"/>
                  </a:lnTo>
                  <a:close/>
                  <a:moveTo>
                    <a:pt x="60" y="1928"/>
                  </a:moveTo>
                  <a:cubicBezTo>
                    <a:pt x="60" y="184"/>
                    <a:pt x="60" y="184"/>
                    <a:pt x="60" y="184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2" y="1834"/>
                    <a:pt x="142" y="1834"/>
                    <a:pt x="142" y="1834"/>
                  </a:cubicBezTo>
                  <a:cubicBezTo>
                    <a:pt x="142" y="1852"/>
                    <a:pt x="154" y="1864"/>
                    <a:pt x="172" y="1864"/>
                  </a:cubicBezTo>
                  <a:cubicBezTo>
                    <a:pt x="1464" y="1864"/>
                    <a:pt x="1464" y="1864"/>
                    <a:pt x="1464" y="1864"/>
                  </a:cubicBezTo>
                  <a:cubicBezTo>
                    <a:pt x="1464" y="1928"/>
                    <a:pt x="1464" y="1928"/>
                    <a:pt x="1464" y="1928"/>
                  </a:cubicBezTo>
                  <a:lnTo>
                    <a:pt x="60" y="1928"/>
                  </a:lnTo>
                  <a:close/>
                  <a:moveTo>
                    <a:pt x="1605" y="1804"/>
                  </a:moveTo>
                  <a:cubicBezTo>
                    <a:pt x="202" y="1804"/>
                    <a:pt x="202" y="1804"/>
                    <a:pt x="202" y="1804"/>
                  </a:cubicBezTo>
                  <a:cubicBezTo>
                    <a:pt x="202" y="60"/>
                    <a:pt x="202" y="60"/>
                    <a:pt x="202" y="60"/>
                  </a:cubicBezTo>
                  <a:cubicBezTo>
                    <a:pt x="1108" y="60"/>
                    <a:pt x="1108" y="60"/>
                    <a:pt x="1108" y="60"/>
                  </a:cubicBezTo>
                  <a:cubicBezTo>
                    <a:pt x="1108" y="512"/>
                    <a:pt x="1108" y="512"/>
                    <a:pt x="1108" y="512"/>
                  </a:cubicBezTo>
                  <a:cubicBezTo>
                    <a:pt x="1108" y="530"/>
                    <a:pt x="1120" y="542"/>
                    <a:pt x="1139" y="542"/>
                  </a:cubicBezTo>
                  <a:cubicBezTo>
                    <a:pt x="1608" y="542"/>
                    <a:pt x="1608" y="542"/>
                    <a:pt x="1608" y="542"/>
                  </a:cubicBezTo>
                  <a:cubicBezTo>
                    <a:pt x="1608" y="768"/>
                    <a:pt x="1608" y="768"/>
                    <a:pt x="1608" y="768"/>
                  </a:cubicBezTo>
                  <a:cubicBezTo>
                    <a:pt x="1467" y="1214"/>
                    <a:pt x="1467" y="1214"/>
                    <a:pt x="1467" y="1214"/>
                  </a:cubicBezTo>
                  <a:cubicBezTo>
                    <a:pt x="1467" y="1223"/>
                    <a:pt x="1467" y="1223"/>
                    <a:pt x="1467" y="1223"/>
                  </a:cubicBezTo>
                  <a:cubicBezTo>
                    <a:pt x="1473" y="1605"/>
                    <a:pt x="1473" y="1605"/>
                    <a:pt x="1473" y="1605"/>
                  </a:cubicBezTo>
                  <a:cubicBezTo>
                    <a:pt x="1473" y="1617"/>
                    <a:pt x="1482" y="1629"/>
                    <a:pt x="1494" y="1632"/>
                  </a:cubicBezTo>
                  <a:cubicBezTo>
                    <a:pt x="1506" y="1636"/>
                    <a:pt x="1521" y="1632"/>
                    <a:pt x="1527" y="1620"/>
                  </a:cubicBezTo>
                  <a:cubicBezTo>
                    <a:pt x="1608" y="1512"/>
                    <a:pt x="1608" y="1512"/>
                    <a:pt x="1608" y="1512"/>
                  </a:cubicBezTo>
                  <a:cubicBezTo>
                    <a:pt x="1608" y="1804"/>
                    <a:pt x="1608" y="1804"/>
                    <a:pt x="1608" y="1804"/>
                  </a:cubicBezTo>
                  <a:lnTo>
                    <a:pt x="1605" y="1804"/>
                  </a:lnTo>
                  <a:close/>
                  <a:moveTo>
                    <a:pt x="1530" y="1512"/>
                  </a:moveTo>
                  <a:cubicBezTo>
                    <a:pt x="1524" y="1262"/>
                    <a:pt x="1524" y="1262"/>
                    <a:pt x="1524" y="1262"/>
                  </a:cubicBezTo>
                  <a:cubicBezTo>
                    <a:pt x="1675" y="1310"/>
                    <a:pt x="1675" y="1310"/>
                    <a:pt x="1675" y="1310"/>
                  </a:cubicBezTo>
                  <a:lnTo>
                    <a:pt x="1530" y="1512"/>
                  </a:lnTo>
                  <a:close/>
                  <a:moveTo>
                    <a:pt x="1925" y="566"/>
                  </a:moveTo>
                  <a:cubicBezTo>
                    <a:pt x="1708" y="1256"/>
                    <a:pt x="1708" y="1256"/>
                    <a:pt x="1708" y="1256"/>
                  </a:cubicBezTo>
                  <a:cubicBezTo>
                    <a:pt x="1533" y="1199"/>
                    <a:pt x="1533" y="1199"/>
                    <a:pt x="1533" y="1199"/>
                  </a:cubicBezTo>
                  <a:cubicBezTo>
                    <a:pt x="1750" y="512"/>
                    <a:pt x="1750" y="512"/>
                    <a:pt x="1750" y="512"/>
                  </a:cubicBezTo>
                  <a:cubicBezTo>
                    <a:pt x="1762" y="479"/>
                    <a:pt x="1798" y="458"/>
                    <a:pt x="1831" y="470"/>
                  </a:cubicBezTo>
                  <a:cubicBezTo>
                    <a:pt x="1879" y="485"/>
                    <a:pt x="1879" y="485"/>
                    <a:pt x="1879" y="485"/>
                  </a:cubicBezTo>
                  <a:cubicBezTo>
                    <a:pt x="1916" y="494"/>
                    <a:pt x="1937" y="533"/>
                    <a:pt x="1925" y="5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424E74F-4763-4760-AB95-6F89D0B1C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" y="2376"/>
              <a:ext cx="94" cy="69"/>
            </a:xfrm>
            <a:custGeom>
              <a:avLst/>
              <a:gdLst>
                <a:gd name="T0" fmla="*/ 30 w 494"/>
                <a:gd name="T1" fmla="*/ 367 h 367"/>
                <a:gd name="T2" fmla="*/ 463 w 494"/>
                <a:gd name="T3" fmla="*/ 367 h 367"/>
                <a:gd name="T4" fmla="*/ 494 w 494"/>
                <a:gd name="T5" fmla="*/ 337 h 367"/>
                <a:gd name="T6" fmla="*/ 494 w 494"/>
                <a:gd name="T7" fmla="*/ 30 h 367"/>
                <a:gd name="T8" fmla="*/ 463 w 494"/>
                <a:gd name="T9" fmla="*/ 0 h 367"/>
                <a:gd name="T10" fmla="*/ 30 w 494"/>
                <a:gd name="T11" fmla="*/ 0 h 367"/>
                <a:gd name="T12" fmla="*/ 0 w 494"/>
                <a:gd name="T13" fmla="*/ 30 h 367"/>
                <a:gd name="T14" fmla="*/ 0 w 494"/>
                <a:gd name="T15" fmla="*/ 337 h 367"/>
                <a:gd name="T16" fmla="*/ 30 w 494"/>
                <a:gd name="T17" fmla="*/ 367 h 367"/>
                <a:gd name="T18" fmla="*/ 60 w 494"/>
                <a:gd name="T19" fmla="*/ 60 h 367"/>
                <a:gd name="T20" fmla="*/ 433 w 494"/>
                <a:gd name="T21" fmla="*/ 60 h 367"/>
                <a:gd name="T22" fmla="*/ 433 w 494"/>
                <a:gd name="T23" fmla="*/ 307 h 367"/>
                <a:gd name="T24" fmla="*/ 60 w 494"/>
                <a:gd name="T25" fmla="*/ 307 h 367"/>
                <a:gd name="T26" fmla="*/ 60 w 494"/>
                <a:gd name="T27" fmla="*/ 6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4" h="367">
                  <a:moveTo>
                    <a:pt x="30" y="367"/>
                  </a:moveTo>
                  <a:cubicBezTo>
                    <a:pt x="463" y="367"/>
                    <a:pt x="463" y="367"/>
                    <a:pt x="463" y="367"/>
                  </a:cubicBezTo>
                  <a:cubicBezTo>
                    <a:pt x="481" y="367"/>
                    <a:pt x="494" y="355"/>
                    <a:pt x="494" y="337"/>
                  </a:cubicBezTo>
                  <a:cubicBezTo>
                    <a:pt x="494" y="30"/>
                    <a:pt x="494" y="30"/>
                    <a:pt x="494" y="30"/>
                  </a:cubicBezTo>
                  <a:cubicBezTo>
                    <a:pt x="494" y="12"/>
                    <a:pt x="481" y="0"/>
                    <a:pt x="46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52"/>
                    <a:pt x="15" y="367"/>
                    <a:pt x="30" y="367"/>
                  </a:cubicBezTo>
                  <a:close/>
                  <a:moveTo>
                    <a:pt x="60" y="60"/>
                  </a:moveTo>
                  <a:cubicBezTo>
                    <a:pt x="433" y="60"/>
                    <a:pt x="433" y="60"/>
                    <a:pt x="433" y="60"/>
                  </a:cubicBezTo>
                  <a:cubicBezTo>
                    <a:pt x="433" y="307"/>
                    <a:pt x="433" y="307"/>
                    <a:pt x="433" y="307"/>
                  </a:cubicBezTo>
                  <a:cubicBezTo>
                    <a:pt x="60" y="307"/>
                    <a:pt x="60" y="307"/>
                    <a:pt x="60" y="307"/>
                  </a:cubicBezTo>
                  <a:lnTo>
                    <a:pt x="6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548E56A-03A0-4CEC-B160-C728A8C740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488"/>
              <a:ext cx="185" cy="11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0F79C40-97FD-4518-8940-EA098B4C1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529"/>
              <a:ext cx="185" cy="11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8C776100-D920-4BAE-AD2F-7F5F77D214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570"/>
              <a:ext cx="185" cy="12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988F197-D49D-4B5A-B1B0-20D7DEA4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612"/>
              <a:ext cx="184" cy="11"/>
            </a:xfrm>
            <a:custGeom>
              <a:avLst/>
              <a:gdLst>
                <a:gd name="T0" fmla="*/ 973 w 973"/>
                <a:gd name="T1" fmla="*/ 30 h 60"/>
                <a:gd name="T2" fmla="*/ 943 w 973"/>
                <a:gd name="T3" fmla="*/ 0 h 60"/>
                <a:gd name="T4" fmla="*/ 30 w 973"/>
                <a:gd name="T5" fmla="*/ 0 h 60"/>
                <a:gd name="T6" fmla="*/ 0 w 973"/>
                <a:gd name="T7" fmla="*/ 30 h 60"/>
                <a:gd name="T8" fmla="*/ 30 w 973"/>
                <a:gd name="T9" fmla="*/ 60 h 60"/>
                <a:gd name="T10" fmla="*/ 946 w 973"/>
                <a:gd name="T11" fmla="*/ 60 h 60"/>
                <a:gd name="T12" fmla="*/ 973 w 973"/>
                <a:gd name="T13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3" h="60">
                  <a:moveTo>
                    <a:pt x="973" y="30"/>
                  </a:moveTo>
                  <a:cubicBezTo>
                    <a:pt x="973" y="12"/>
                    <a:pt x="961" y="0"/>
                    <a:pt x="94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61" y="60"/>
                    <a:pt x="973" y="45"/>
                    <a:pt x="97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DE16C96-6173-40D6-8806-50B3A4FCDB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" y="2653"/>
              <a:ext cx="97" cy="12"/>
            </a:xfrm>
            <a:custGeom>
              <a:avLst/>
              <a:gdLst>
                <a:gd name="T0" fmla="*/ 485 w 512"/>
                <a:gd name="T1" fmla="*/ 0 h 60"/>
                <a:gd name="T2" fmla="*/ 30 w 512"/>
                <a:gd name="T3" fmla="*/ 0 h 60"/>
                <a:gd name="T4" fmla="*/ 0 w 512"/>
                <a:gd name="T5" fmla="*/ 30 h 60"/>
                <a:gd name="T6" fmla="*/ 30 w 512"/>
                <a:gd name="T7" fmla="*/ 60 h 60"/>
                <a:gd name="T8" fmla="*/ 482 w 512"/>
                <a:gd name="T9" fmla="*/ 60 h 60"/>
                <a:gd name="T10" fmla="*/ 512 w 512"/>
                <a:gd name="T11" fmla="*/ 30 h 60"/>
                <a:gd name="T12" fmla="*/ 485 w 51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60">
                  <a:moveTo>
                    <a:pt x="48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ubicBezTo>
                    <a:pt x="482" y="60"/>
                    <a:pt x="482" y="60"/>
                    <a:pt x="482" y="60"/>
                  </a:cubicBezTo>
                  <a:cubicBezTo>
                    <a:pt x="500" y="60"/>
                    <a:pt x="512" y="48"/>
                    <a:pt x="512" y="30"/>
                  </a:cubicBezTo>
                  <a:cubicBezTo>
                    <a:pt x="512" y="12"/>
                    <a:pt x="500" y="0"/>
                    <a:pt x="4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367936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C1D3D-30DC-4355-A7B4-4114A1EC8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4" b="6963"/>
          <a:stretch/>
        </p:blipFill>
        <p:spPr>
          <a:xfrm>
            <a:off x="0" y="0"/>
            <a:ext cx="12192000" cy="359525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99B95AF-92AC-48F7-9682-42B5CB20F721}"/>
              </a:ext>
            </a:extLst>
          </p:cNvPr>
          <p:cNvSpPr/>
          <p:nvPr userDrawn="1"/>
        </p:nvSpPr>
        <p:spPr>
          <a:xfrm flipH="1">
            <a:off x="464691" y="2998033"/>
            <a:ext cx="11197655" cy="3342806"/>
          </a:xfrm>
          <a:prstGeom prst="roundRect">
            <a:avLst>
              <a:gd name="adj" fmla="val 6711"/>
            </a:avLst>
          </a:prstGeom>
          <a:gradFill>
            <a:gsLst>
              <a:gs pos="0">
                <a:srgbClr val="F06400">
                  <a:alpha val="96000"/>
                </a:srgbClr>
              </a:gs>
              <a:gs pos="100000">
                <a:srgbClr val="E94719">
                  <a:alpha val="97000"/>
                </a:srgbClr>
              </a:gs>
            </a:gsLst>
            <a:lin ang="180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015" y="5005180"/>
            <a:ext cx="3580083" cy="598448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000" b="1" spc="-1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  <a:endParaRPr lang="pt-BR" dirty="0"/>
          </a:p>
        </p:txBody>
      </p:sp>
      <p:pic>
        <p:nvPicPr>
          <p:cNvPr id="44" name="Picture 4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DC8B629-B97C-4B2E-91B8-823F0394D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3"/>
          <a:stretch/>
        </p:blipFill>
        <p:spPr>
          <a:xfrm>
            <a:off x="6764183" y="3343290"/>
            <a:ext cx="5427817" cy="3514710"/>
          </a:xfrm>
          <a:prstGeom prst="rect">
            <a:avLst/>
          </a:prstGeom>
        </p:spPr>
      </p:pic>
      <p:sp>
        <p:nvSpPr>
          <p:cNvPr id="42" name="Text Placeholder 46">
            <a:extLst>
              <a:ext uri="{FF2B5EF4-FFF2-40B4-BE49-F238E27FC236}">
                <a16:creationId xmlns:a16="http://schemas.microsoft.com/office/drawing/2014/main" id="{BB064AE6-F240-4754-83F7-6716E0452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7914" y="3458584"/>
            <a:ext cx="5949204" cy="2563714"/>
          </a:xfrm>
          <a:prstGeom prst="rect">
            <a:avLst/>
          </a:prstGeom>
        </p:spPr>
        <p:txBody>
          <a:bodyPr/>
          <a:lstStyle>
            <a:lvl1pPr marL="174625" marR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2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lvl="0"/>
            <a:endParaRPr lang="pt-BR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5F1A2B-C1EF-490B-8A19-6597059CD87B}"/>
              </a:ext>
            </a:extLst>
          </p:cNvPr>
          <p:cNvCxnSpPr/>
          <p:nvPr userDrawn="1"/>
        </p:nvCxnSpPr>
        <p:spPr>
          <a:xfrm>
            <a:off x="5021704" y="3443431"/>
            <a:ext cx="0" cy="260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05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Single Corner Rounded 14">
            <a:extLst>
              <a:ext uri="{FF2B5EF4-FFF2-40B4-BE49-F238E27FC236}">
                <a16:creationId xmlns:a16="http://schemas.microsoft.com/office/drawing/2014/main" id="{C8737C36-596C-4990-96CE-2926A72A71FD}"/>
              </a:ext>
            </a:extLst>
          </p:cNvPr>
          <p:cNvSpPr/>
          <p:nvPr userDrawn="1"/>
        </p:nvSpPr>
        <p:spPr>
          <a:xfrm>
            <a:off x="490855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ctangle: Single Corner Rounded 43">
            <a:extLst>
              <a:ext uri="{FF2B5EF4-FFF2-40B4-BE49-F238E27FC236}">
                <a16:creationId xmlns:a16="http://schemas.microsoft.com/office/drawing/2014/main" id="{2AA6C7B6-483A-4B18-BD56-B4AA9A27ADA9}"/>
              </a:ext>
            </a:extLst>
          </p:cNvPr>
          <p:cNvSpPr/>
          <p:nvPr userDrawn="1"/>
        </p:nvSpPr>
        <p:spPr>
          <a:xfrm>
            <a:off x="2387924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ctangle: Single Corner Rounded 44">
            <a:extLst>
              <a:ext uri="{FF2B5EF4-FFF2-40B4-BE49-F238E27FC236}">
                <a16:creationId xmlns:a16="http://schemas.microsoft.com/office/drawing/2014/main" id="{348F7E08-7079-4776-98A1-A2DE13ED6794}"/>
              </a:ext>
            </a:extLst>
          </p:cNvPr>
          <p:cNvSpPr/>
          <p:nvPr userDrawn="1"/>
        </p:nvSpPr>
        <p:spPr>
          <a:xfrm>
            <a:off x="4284993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ctangle: Single Corner Rounded 45">
            <a:extLst>
              <a:ext uri="{FF2B5EF4-FFF2-40B4-BE49-F238E27FC236}">
                <a16:creationId xmlns:a16="http://schemas.microsoft.com/office/drawing/2014/main" id="{D8D1CD21-7FC9-468C-9482-5C7A12B32A22}"/>
              </a:ext>
            </a:extLst>
          </p:cNvPr>
          <p:cNvSpPr/>
          <p:nvPr userDrawn="1"/>
        </p:nvSpPr>
        <p:spPr>
          <a:xfrm>
            <a:off x="6270962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ctangle: Single Corner Rounded 48">
            <a:extLst>
              <a:ext uri="{FF2B5EF4-FFF2-40B4-BE49-F238E27FC236}">
                <a16:creationId xmlns:a16="http://schemas.microsoft.com/office/drawing/2014/main" id="{B4D2829E-475E-414B-A4FB-B3AF9B9A64FB}"/>
              </a:ext>
            </a:extLst>
          </p:cNvPr>
          <p:cNvSpPr/>
          <p:nvPr userDrawn="1"/>
        </p:nvSpPr>
        <p:spPr>
          <a:xfrm>
            <a:off x="8168031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ctangle: Single Corner Rounded 49">
            <a:extLst>
              <a:ext uri="{FF2B5EF4-FFF2-40B4-BE49-F238E27FC236}">
                <a16:creationId xmlns:a16="http://schemas.microsoft.com/office/drawing/2014/main" id="{5E288A87-7CC9-48B3-96AD-7681FC3BEA3A}"/>
              </a:ext>
            </a:extLst>
          </p:cNvPr>
          <p:cNvSpPr/>
          <p:nvPr userDrawn="1"/>
        </p:nvSpPr>
        <p:spPr>
          <a:xfrm>
            <a:off x="10065100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FA90562-FA57-4926-9DC4-B5C0AB2CC8AB}"/>
              </a:ext>
            </a:extLst>
          </p:cNvPr>
          <p:cNvGrpSpPr/>
          <p:nvPr userDrawn="1"/>
        </p:nvGrpSpPr>
        <p:grpSpPr>
          <a:xfrm>
            <a:off x="490855" y="5420380"/>
            <a:ext cx="11350333" cy="810270"/>
            <a:chOff x="670737" y="2475681"/>
            <a:chExt cx="12573780" cy="3310521"/>
          </a:xfrm>
          <a:solidFill>
            <a:schemeClr val="bg2"/>
          </a:solidFill>
        </p:grpSpPr>
        <p:sp>
          <p:nvSpPr>
            <p:cNvPr id="57" name="Rectangle: Single Corner Rounded 56">
              <a:extLst>
                <a:ext uri="{FF2B5EF4-FFF2-40B4-BE49-F238E27FC236}">
                  <a16:creationId xmlns:a16="http://schemas.microsoft.com/office/drawing/2014/main" id="{4CE491A4-2AEB-49B0-8E71-9C55408ACA0C}"/>
                </a:ext>
              </a:extLst>
            </p:cNvPr>
            <p:cNvSpPr/>
            <p:nvPr userDrawn="1"/>
          </p:nvSpPr>
          <p:spPr>
            <a:xfrm>
              <a:off x="670737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ctangle: Single Corner Rounded 57">
              <a:extLst>
                <a:ext uri="{FF2B5EF4-FFF2-40B4-BE49-F238E27FC236}">
                  <a16:creationId xmlns:a16="http://schemas.microsoft.com/office/drawing/2014/main" id="{2F59E044-1163-4ADD-A102-ED29582E8601}"/>
                </a:ext>
              </a:extLst>
            </p:cNvPr>
            <p:cNvSpPr/>
            <p:nvPr userDrawn="1"/>
          </p:nvSpPr>
          <p:spPr>
            <a:xfrm>
              <a:off x="2772290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ctangle: Single Corner Rounded 58">
              <a:extLst>
                <a:ext uri="{FF2B5EF4-FFF2-40B4-BE49-F238E27FC236}">
                  <a16:creationId xmlns:a16="http://schemas.microsoft.com/office/drawing/2014/main" id="{BDF7197C-58A1-47CE-BD7D-A33AFBEF8F8E}"/>
                </a:ext>
              </a:extLst>
            </p:cNvPr>
            <p:cNvSpPr/>
            <p:nvPr userDrawn="1"/>
          </p:nvSpPr>
          <p:spPr>
            <a:xfrm>
              <a:off x="4873843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ctangle: Single Corner Rounded 59">
              <a:extLst>
                <a:ext uri="{FF2B5EF4-FFF2-40B4-BE49-F238E27FC236}">
                  <a16:creationId xmlns:a16="http://schemas.microsoft.com/office/drawing/2014/main" id="{FB0E3D45-045B-4E72-9F93-7FBF5E6FEF39}"/>
                </a:ext>
              </a:extLst>
            </p:cNvPr>
            <p:cNvSpPr/>
            <p:nvPr userDrawn="1"/>
          </p:nvSpPr>
          <p:spPr>
            <a:xfrm>
              <a:off x="7073879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ctangle: Single Corner Rounded 60">
              <a:extLst>
                <a:ext uri="{FF2B5EF4-FFF2-40B4-BE49-F238E27FC236}">
                  <a16:creationId xmlns:a16="http://schemas.microsoft.com/office/drawing/2014/main" id="{01D14B91-F809-42A4-80BF-1E5ACC255AAA}"/>
                </a:ext>
              </a:extLst>
            </p:cNvPr>
            <p:cNvSpPr/>
            <p:nvPr userDrawn="1"/>
          </p:nvSpPr>
          <p:spPr>
            <a:xfrm>
              <a:off x="9175432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ctangle: Single Corner Rounded 61">
              <a:extLst>
                <a:ext uri="{FF2B5EF4-FFF2-40B4-BE49-F238E27FC236}">
                  <a16:creationId xmlns:a16="http://schemas.microsoft.com/office/drawing/2014/main" id="{C4EAA030-6B96-4C21-A127-A02FDBAA77A5}"/>
                </a:ext>
              </a:extLst>
            </p:cNvPr>
            <p:cNvSpPr/>
            <p:nvPr userDrawn="1"/>
          </p:nvSpPr>
          <p:spPr>
            <a:xfrm>
              <a:off x="11276985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623050-21AC-4D72-8ABA-DDA8E3ADBC2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26907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2" name="Text Placeholder 46">
            <a:extLst>
              <a:ext uri="{FF2B5EF4-FFF2-40B4-BE49-F238E27FC236}">
                <a16:creationId xmlns:a16="http://schemas.microsoft.com/office/drawing/2014/main" id="{3E167B12-2CDB-41A0-90A8-E128F99EB1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6907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Small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2094" y="593474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838" y="1192213"/>
            <a:ext cx="7606250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0C2ABB5-41DB-451D-8A9E-A88BAE0BEE8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6907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195E3E-FD97-47D2-868B-405FB965298E}"/>
              </a:ext>
            </a:extLst>
          </p:cNvPr>
          <p:cNvCxnSpPr>
            <a:cxnSpLocks/>
          </p:cNvCxnSpPr>
          <p:nvPr userDrawn="1"/>
        </p:nvCxnSpPr>
        <p:spPr>
          <a:xfrm>
            <a:off x="490855" y="6215660"/>
            <a:ext cx="551176" cy="0"/>
          </a:xfrm>
          <a:prstGeom prst="line">
            <a:avLst/>
          </a:prstGeom>
          <a:ln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46">
            <a:extLst>
              <a:ext uri="{FF2B5EF4-FFF2-40B4-BE49-F238E27FC236}">
                <a16:creationId xmlns:a16="http://schemas.microsoft.com/office/drawing/2014/main" id="{F84FBBA4-3891-4C91-A395-4C39E2D3A3F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544322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5" name="Text Placeholder 46">
            <a:extLst>
              <a:ext uri="{FF2B5EF4-FFF2-40B4-BE49-F238E27FC236}">
                <a16:creationId xmlns:a16="http://schemas.microsoft.com/office/drawing/2014/main" id="{8389431B-BF6F-4D15-8AE5-4DB60B20BA7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544322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Large</a:t>
            </a:r>
          </a:p>
        </p:txBody>
      </p:sp>
      <p:sp>
        <p:nvSpPr>
          <p:cNvPr id="66" name="Text Placeholder 46">
            <a:extLst>
              <a:ext uri="{FF2B5EF4-FFF2-40B4-BE49-F238E27FC236}">
                <a16:creationId xmlns:a16="http://schemas.microsoft.com/office/drawing/2014/main" id="{7DA4D593-F941-4B2E-854D-B0B41322361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544322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69" name="Text Placeholder 46">
            <a:extLst>
              <a:ext uri="{FF2B5EF4-FFF2-40B4-BE49-F238E27FC236}">
                <a16:creationId xmlns:a16="http://schemas.microsoft.com/office/drawing/2014/main" id="{9EBCBA11-D8B1-4B64-AA1E-16409F84512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418760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CA497B79-C700-4A7A-B586-229E2255DE5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418760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Sports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7AD971B-ED2C-49FC-ACA5-52A4EA7A211A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418760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DD8E712A-E259-46C8-A270-C02EC746A04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399419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5" name="Text Placeholder 46">
            <a:extLst>
              <a:ext uri="{FF2B5EF4-FFF2-40B4-BE49-F238E27FC236}">
                <a16:creationId xmlns:a16="http://schemas.microsoft.com/office/drawing/2014/main" id="{8D410512-944C-4359-9AD7-E133670B5EA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399419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Small SUV</a:t>
            </a:r>
          </a:p>
        </p:txBody>
      </p:sp>
      <p:sp>
        <p:nvSpPr>
          <p:cNvPr id="76" name="Text Placeholder 46">
            <a:extLst>
              <a:ext uri="{FF2B5EF4-FFF2-40B4-BE49-F238E27FC236}">
                <a16:creationId xmlns:a16="http://schemas.microsoft.com/office/drawing/2014/main" id="{D8BC873D-0626-4A41-809B-382B09EF60FD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399419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78" name="Text Placeholder 46">
            <a:extLst>
              <a:ext uri="{FF2B5EF4-FFF2-40B4-BE49-F238E27FC236}">
                <a16:creationId xmlns:a16="http://schemas.microsoft.com/office/drawing/2014/main" id="{F67A8512-DB08-4DA2-924D-0AED07C0C7A0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290526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9" name="Text Placeholder 46">
            <a:extLst>
              <a:ext uri="{FF2B5EF4-FFF2-40B4-BE49-F238E27FC236}">
                <a16:creationId xmlns:a16="http://schemas.microsoft.com/office/drawing/2014/main" id="{3FEB4481-DA6F-4A07-BC84-02BF8D3F4E4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290526" y="3184916"/>
            <a:ext cx="1504441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Large SUV/VAN</a:t>
            </a:r>
          </a:p>
        </p:txBody>
      </p:sp>
      <p:sp>
        <p:nvSpPr>
          <p:cNvPr id="80" name="Text Placeholder 46">
            <a:extLst>
              <a:ext uri="{FF2B5EF4-FFF2-40B4-BE49-F238E27FC236}">
                <a16:creationId xmlns:a16="http://schemas.microsoft.com/office/drawing/2014/main" id="{6B21865B-2F59-4B92-9E60-813474B9D929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290526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82" name="Text Placeholder 46">
            <a:extLst>
              <a:ext uri="{FF2B5EF4-FFF2-40B4-BE49-F238E27FC236}">
                <a16:creationId xmlns:a16="http://schemas.microsoft.com/office/drawing/2014/main" id="{47241953-FDA4-4CAF-9E77-01273BAE240F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210254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3" name="Text Placeholder 46">
            <a:extLst>
              <a:ext uri="{FF2B5EF4-FFF2-40B4-BE49-F238E27FC236}">
                <a16:creationId xmlns:a16="http://schemas.microsoft.com/office/drawing/2014/main" id="{16DF4A3F-6873-4267-93B9-6EC26A05EAEE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0210254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UTE</a:t>
            </a:r>
          </a:p>
        </p:txBody>
      </p:sp>
      <p:sp>
        <p:nvSpPr>
          <p:cNvPr id="84" name="Text Placeholder 46">
            <a:extLst>
              <a:ext uri="{FF2B5EF4-FFF2-40B4-BE49-F238E27FC236}">
                <a16:creationId xmlns:a16="http://schemas.microsoft.com/office/drawing/2014/main" id="{95ACBA34-735B-45FF-AF94-CD3A5E63E45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210254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99211B-2F04-41FD-A923-2F0ED2BC21D5}"/>
              </a:ext>
            </a:extLst>
          </p:cNvPr>
          <p:cNvCxnSpPr/>
          <p:nvPr userDrawn="1"/>
        </p:nvCxnSpPr>
        <p:spPr>
          <a:xfrm>
            <a:off x="490855" y="6378538"/>
            <a:ext cx="11261433" cy="0"/>
          </a:xfrm>
          <a:prstGeom prst="line">
            <a:avLst/>
          </a:prstGeom>
          <a:ln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733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25B6D58E-EFD8-4EDD-9F5B-166A51DEF088}"/>
              </a:ext>
            </a:extLst>
          </p:cNvPr>
          <p:cNvSpPr/>
          <p:nvPr userDrawn="1"/>
        </p:nvSpPr>
        <p:spPr>
          <a:xfrm>
            <a:off x="-1" y="2991046"/>
            <a:ext cx="12192001" cy="3866953"/>
          </a:xfrm>
          <a:custGeom>
            <a:avLst/>
            <a:gdLst>
              <a:gd name="connsiteX0" fmla="*/ 2148866 w 12192001"/>
              <a:gd name="connsiteY0" fmla="*/ 0 h 3866953"/>
              <a:gd name="connsiteX1" fmla="*/ 2503418 w 12192001"/>
              <a:gd name="connsiteY1" fmla="*/ 435810 h 3866953"/>
              <a:gd name="connsiteX2" fmla="*/ 2499940 w 12192001"/>
              <a:gd name="connsiteY2" fmla="*/ 478218 h 3866953"/>
              <a:gd name="connsiteX3" fmla="*/ 2499940 w 12192001"/>
              <a:gd name="connsiteY3" fmla="*/ 916380 h 3866953"/>
              <a:gd name="connsiteX4" fmla="*/ 2512523 w 12192001"/>
              <a:gd name="connsiteY4" fmla="*/ 948008 h 3866953"/>
              <a:gd name="connsiteX5" fmla="*/ 2837246 w 12192001"/>
              <a:gd name="connsiteY5" fmla="*/ 1248610 h 3866953"/>
              <a:gd name="connsiteX6" fmla="*/ 2845066 w 12192001"/>
              <a:gd name="connsiteY6" fmla="*/ 1255137 h 3866953"/>
              <a:gd name="connsiteX7" fmla="*/ 12192001 w 12192001"/>
              <a:gd name="connsiteY7" fmla="*/ 1255137 h 3866953"/>
              <a:gd name="connsiteX8" fmla="*/ 12192001 w 12192001"/>
              <a:gd name="connsiteY8" fmla="*/ 3866953 h 3866953"/>
              <a:gd name="connsiteX9" fmla="*/ 1 w 12192001"/>
              <a:gd name="connsiteY9" fmla="*/ 3866953 h 3866953"/>
              <a:gd name="connsiteX10" fmla="*/ 1 w 12192001"/>
              <a:gd name="connsiteY10" fmla="*/ 1354296 h 3866953"/>
              <a:gd name="connsiteX11" fmla="*/ 0 w 12192001"/>
              <a:gd name="connsiteY11" fmla="*/ 1354296 h 3866953"/>
              <a:gd name="connsiteX12" fmla="*/ 0 w 12192001"/>
              <a:gd name="connsiteY12" fmla="*/ 1 h 3866953"/>
              <a:gd name="connsiteX13" fmla="*/ 2072969 w 12192001"/>
              <a:gd name="connsiteY13" fmla="*/ 1 h 3866953"/>
              <a:gd name="connsiteX14" fmla="*/ 2072969 w 12192001"/>
              <a:gd name="connsiteY14" fmla="*/ 10549 h 3866953"/>
              <a:gd name="connsiteX15" fmla="*/ 2077412 w 12192001"/>
              <a:gd name="connsiteY15" fmla="*/ 8854 h 3866953"/>
              <a:gd name="connsiteX16" fmla="*/ 2148866 w 12192001"/>
              <a:gd name="connsiteY16" fmla="*/ 0 h 38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3866953">
                <a:moveTo>
                  <a:pt x="2148866" y="0"/>
                </a:moveTo>
                <a:cubicBezTo>
                  <a:pt x="2344680" y="0"/>
                  <a:pt x="2503418" y="195119"/>
                  <a:pt x="2503418" y="435810"/>
                </a:cubicBezTo>
                <a:lnTo>
                  <a:pt x="2499940" y="478218"/>
                </a:lnTo>
                <a:lnTo>
                  <a:pt x="2499940" y="916380"/>
                </a:lnTo>
                <a:lnTo>
                  <a:pt x="2512523" y="948008"/>
                </a:lnTo>
                <a:cubicBezTo>
                  <a:pt x="2624487" y="1207818"/>
                  <a:pt x="2729650" y="1176058"/>
                  <a:pt x="2837246" y="1248610"/>
                </a:cubicBezTo>
                <a:lnTo>
                  <a:pt x="2845066" y="1255137"/>
                </a:lnTo>
                <a:lnTo>
                  <a:pt x="12192001" y="1255137"/>
                </a:lnTo>
                <a:lnTo>
                  <a:pt x="12192001" y="3866953"/>
                </a:lnTo>
                <a:lnTo>
                  <a:pt x="1" y="3866953"/>
                </a:lnTo>
                <a:lnTo>
                  <a:pt x="1" y="1354296"/>
                </a:lnTo>
                <a:lnTo>
                  <a:pt x="0" y="1354296"/>
                </a:lnTo>
                <a:lnTo>
                  <a:pt x="0" y="1"/>
                </a:lnTo>
                <a:lnTo>
                  <a:pt x="2072969" y="1"/>
                </a:lnTo>
                <a:lnTo>
                  <a:pt x="2072969" y="10549"/>
                </a:lnTo>
                <a:lnTo>
                  <a:pt x="2077412" y="8854"/>
                </a:lnTo>
                <a:cubicBezTo>
                  <a:pt x="2100492" y="3049"/>
                  <a:pt x="2124389" y="0"/>
                  <a:pt x="2148866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4" y="593474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192213"/>
            <a:ext cx="7606250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1843031-FC28-4ED1-A862-5852F3DA463D}"/>
              </a:ext>
            </a:extLst>
          </p:cNvPr>
          <p:cNvCxnSpPr>
            <a:cxnSpLocks/>
          </p:cNvCxnSpPr>
          <p:nvPr userDrawn="1"/>
        </p:nvCxnSpPr>
        <p:spPr>
          <a:xfrm>
            <a:off x="1743286" y="2979327"/>
            <a:ext cx="321654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 53">
            <a:extLst>
              <a:ext uri="{FF2B5EF4-FFF2-40B4-BE49-F238E27FC236}">
                <a16:creationId xmlns:a16="http://schemas.microsoft.com/office/drawing/2014/main" id="{44E90FC3-21E4-4DD3-98A1-BF98C6CE02BD}"/>
              </a:ext>
            </a:extLst>
          </p:cNvPr>
          <p:cNvSpPr/>
          <p:nvPr userDrawn="1"/>
        </p:nvSpPr>
        <p:spPr>
          <a:xfrm rot="16200000" flipV="1">
            <a:off x="1589016" y="2979295"/>
            <a:ext cx="914400" cy="914400"/>
          </a:xfrm>
          <a:prstGeom prst="arc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79D732-5F04-448F-BE63-CA9E742885F6}"/>
              </a:ext>
            </a:extLst>
          </p:cNvPr>
          <p:cNvCxnSpPr>
            <a:cxnSpLocks/>
          </p:cNvCxnSpPr>
          <p:nvPr userDrawn="1"/>
        </p:nvCxnSpPr>
        <p:spPr>
          <a:xfrm flipH="1">
            <a:off x="3605214" y="4241528"/>
            <a:ext cx="8181778" cy="0"/>
          </a:xfrm>
          <a:prstGeom prst="line">
            <a:avLst/>
          </a:prstGeom>
          <a:ln w="28575">
            <a:solidFill>
              <a:srgbClr val="FD5B0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c 62">
            <a:extLst>
              <a:ext uri="{FF2B5EF4-FFF2-40B4-BE49-F238E27FC236}">
                <a16:creationId xmlns:a16="http://schemas.microsoft.com/office/drawing/2014/main" id="{71BA709E-9E5A-414F-97D2-2F1714DE48B9}"/>
              </a:ext>
            </a:extLst>
          </p:cNvPr>
          <p:cNvSpPr/>
          <p:nvPr userDrawn="1"/>
        </p:nvSpPr>
        <p:spPr>
          <a:xfrm rot="5400000" flipV="1">
            <a:off x="2503416" y="3329456"/>
            <a:ext cx="914400" cy="914400"/>
          </a:xfrm>
          <a:prstGeom prst="arc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92DDEA-FF65-446F-8A35-68406F950F83}"/>
              </a:ext>
            </a:extLst>
          </p:cNvPr>
          <p:cNvCxnSpPr>
            <a:cxnSpLocks/>
          </p:cNvCxnSpPr>
          <p:nvPr userDrawn="1"/>
        </p:nvCxnSpPr>
        <p:spPr>
          <a:xfrm>
            <a:off x="2917255" y="4243856"/>
            <a:ext cx="687959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3A8B12-7DC1-4869-8366-2445A3CE22B3}"/>
              </a:ext>
            </a:extLst>
          </p:cNvPr>
          <p:cNvCxnSpPr>
            <a:cxnSpLocks/>
          </p:cNvCxnSpPr>
          <p:nvPr userDrawn="1"/>
        </p:nvCxnSpPr>
        <p:spPr>
          <a:xfrm flipV="1">
            <a:off x="2503416" y="3423482"/>
            <a:ext cx="0" cy="370104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404EDA6E-2054-4811-8970-6F97956328C2}"/>
              </a:ext>
            </a:extLst>
          </p:cNvPr>
          <p:cNvSpPr/>
          <p:nvPr userDrawn="1"/>
        </p:nvSpPr>
        <p:spPr>
          <a:xfrm>
            <a:off x="3238861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6F4C94-15B5-4B55-9A61-4DF7636A30DD}"/>
              </a:ext>
            </a:extLst>
          </p:cNvPr>
          <p:cNvSpPr/>
          <p:nvPr userDrawn="1"/>
        </p:nvSpPr>
        <p:spPr>
          <a:xfrm>
            <a:off x="613825" y="2401771"/>
            <a:ext cx="1155049" cy="1155049"/>
          </a:xfrm>
          <a:prstGeom prst="ellipse">
            <a:avLst/>
          </a:prstGeom>
          <a:solidFill>
            <a:schemeClr val="tx1"/>
          </a:solidFill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10A9032D-5875-43CD-826D-61BF3558A35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95278" y="2609225"/>
            <a:ext cx="592138" cy="754063"/>
            <a:chOff x="818" y="1908"/>
            <a:chExt cx="373" cy="475"/>
          </a:xfrm>
          <a:solidFill>
            <a:srgbClr val="E94719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87112F9-8897-41E5-9C80-88A26E2402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82" y="1968"/>
              <a:ext cx="249" cy="415"/>
            </a:xfrm>
            <a:custGeom>
              <a:avLst/>
              <a:gdLst>
                <a:gd name="T0" fmla="*/ 37 w 1070"/>
                <a:gd name="T1" fmla="*/ 423 h 1790"/>
                <a:gd name="T2" fmla="*/ 88 w 1070"/>
                <a:gd name="T3" fmla="*/ 398 h 1790"/>
                <a:gd name="T4" fmla="*/ 527 w 1070"/>
                <a:gd name="T5" fmla="*/ 80 h 1790"/>
                <a:gd name="T6" fmla="*/ 990 w 1070"/>
                <a:gd name="T7" fmla="*/ 543 h 1790"/>
                <a:gd name="T8" fmla="*/ 831 w 1070"/>
                <a:gd name="T9" fmla="*/ 953 h 1790"/>
                <a:gd name="T10" fmla="*/ 735 w 1070"/>
                <a:gd name="T11" fmla="*/ 1154 h 1790"/>
                <a:gd name="T12" fmla="*/ 734 w 1070"/>
                <a:gd name="T13" fmla="*/ 1168 h 1790"/>
                <a:gd name="T14" fmla="*/ 567 w 1070"/>
                <a:gd name="T15" fmla="*/ 1168 h 1790"/>
                <a:gd name="T16" fmla="*/ 567 w 1070"/>
                <a:gd name="T17" fmla="*/ 1076 h 1790"/>
                <a:gd name="T18" fmla="*/ 527 w 1070"/>
                <a:gd name="T19" fmla="*/ 1036 h 1790"/>
                <a:gd name="T20" fmla="*/ 487 w 1070"/>
                <a:gd name="T21" fmla="*/ 1076 h 1790"/>
                <a:gd name="T22" fmla="*/ 487 w 1070"/>
                <a:gd name="T23" fmla="*/ 1168 h 1790"/>
                <a:gd name="T24" fmla="*/ 320 w 1070"/>
                <a:gd name="T25" fmla="*/ 1168 h 1790"/>
                <a:gd name="T26" fmla="*/ 320 w 1070"/>
                <a:gd name="T27" fmla="*/ 1154 h 1790"/>
                <a:gd name="T28" fmla="*/ 224 w 1070"/>
                <a:gd name="T29" fmla="*/ 953 h 1790"/>
                <a:gd name="T30" fmla="*/ 83 w 1070"/>
                <a:gd name="T31" fmla="*/ 692 h 1790"/>
                <a:gd name="T32" fmla="*/ 34 w 1070"/>
                <a:gd name="T33" fmla="*/ 663 h 1790"/>
                <a:gd name="T34" fmla="*/ 5 w 1070"/>
                <a:gd name="T35" fmla="*/ 712 h 1790"/>
                <a:gd name="T36" fmla="*/ 160 w 1070"/>
                <a:gd name="T37" fmla="*/ 1001 h 1790"/>
                <a:gd name="T38" fmla="*/ 240 w 1070"/>
                <a:gd name="T39" fmla="*/ 1154 h 1790"/>
                <a:gd name="T40" fmla="*/ 242 w 1070"/>
                <a:gd name="T41" fmla="*/ 1209 h 1790"/>
                <a:gd name="T42" fmla="*/ 242 w 1070"/>
                <a:gd name="T43" fmla="*/ 1548 h 1790"/>
                <a:gd name="T44" fmla="*/ 243 w 1070"/>
                <a:gd name="T45" fmla="*/ 1551 h 1790"/>
                <a:gd name="T46" fmla="*/ 243 w 1070"/>
                <a:gd name="T47" fmla="*/ 1552 h 1790"/>
                <a:gd name="T48" fmla="*/ 243 w 1070"/>
                <a:gd name="T49" fmla="*/ 1556 h 1790"/>
                <a:gd name="T50" fmla="*/ 243 w 1070"/>
                <a:gd name="T51" fmla="*/ 1556 h 1790"/>
                <a:gd name="T52" fmla="*/ 343 w 1070"/>
                <a:gd name="T53" fmla="*/ 1723 h 1790"/>
                <a:gd name="T54" fmla="*/ 527 w 1070"/>
                <a:gd name="T55" fmla="*/ 1790 h 1790"/>
                <a:gd name="T56" fmla="*/ 711 w 1070"/>
                <a:gd name="T57" fmla="*/ 1723 h 1790"/>
                <a:gd name="T58" fmla="*/ 811 w 1070"/>
                <a:gd name="T59" fmla="*/ 1556 h 1790"/>
                <a:gd name="T60" fmla="*/ 811 w 1070"/>
                <a:gd name="T61" fmla="*/ 1556 h 1790"/>
                <a:gd name="T62" fmla="*/ 812 w 1070"/>
                <a:gd name="T63" fmla="*/ 1552 h 1790"/>
                <a:gd name="T64" fmla="*/ 812 w 1070"/>
                <a:gd name="T65" fmla="*/ 1551 h 1790"/>
                <a:gd name="T66" fmla="*/ 812 w 1070"/>
                <a:gd name="T67" fmla="*/ 1548 h 1790"/>
                <a:gd name="T68" fmla="*/ 812 w 1070"/>
                <a:gd name="T69" fmla="*/ 1209 h 1790"/>
                <a:gd name="T70" fmla="*/ 815 w 1070"/>
                <a:gd name="T71" fmla="*/ 1154 h 1790"/>
                <a:gd name="T72" fmla="*/ 895 w 1070"/>
                <a:gd name="T73" fmla="*/ 1001 h 1790"/>
                <a:gd name="T74" fmla="*/ 1070 w 1070"/>
                <a:gd name="T75" fmla="*/ 543 h 1790"/>
                <a:gd name="T76" fmla="*/ 527 w 1070"/>
                <a:gd name="T77" fmla="*/ 0 h 1790"/>
                <a:gd name="T78" fmla="*/ 12 w 1070"/>
                <a:gd name="T79" fmla="*/ 373 h 1790"/>
                <a:gd name="T80" fmla="*/ 37 w 1070"/>
                <a:gd name="T81" fmla="*/ 423 h 1790"/>
                <a:gd name="T82" fmla="*/ 527 w 1070"/>
                <a:gd name="T83" fmla="*/ 1710 h 1790"/>
                <a:gd name="T84" fmla="*/ 338 w 1070"/>
                <a:gd name="T85" fmla="*/ 1588 h 1790"/>
                <a:gd name="T86" fmla="*/ 717 w 1070"/>
                <a:gd name="T87" fmla="*/ 1588 h 1790"/>
                <a:gd name="T88" fmla="*/ 527 w 1070"/>
                <a:gd name="T89" fmla="*/ 1710 h 1790"/>
                <a:gd name="T90" fmla="*/ 732 w 1070"/>
                <a:gd name="T91" fmla="*/ 1508 h 1790"/>
                <a:gd name="T92" fmla="*/ 322 w 1070"/>
                <a:gd name="T93" fmla="*/ 1508 h 1790"/>
                <a:gd name="T94" fmla="*/ 322 w 1070"/>
                <a:gd name="T95" fmla="*/ 1418 h 1790"/>
                <a:gd name="T96" fmla="*/ 732 w 1070"/>
                <a:gd name="T97" fmla="*/ 1418 h 1790"/>
                <a:gd name="T98" fmla="*/ 732 w 1070"/>
                <a:gd name="T99" fmla="*/ 1508 h 1790"/>
                <a:gd name="T100" fmla="*/ 732 w 1070"/>
                <a:gd name="T101" fmla="*/ 1338 h 1790"/>
                <a:gd name="T102" fmla="*/ 322 w 1070"/>
                <a:gd name="T103" fmla="*/ 1338 h 1790"/>
                <a:gd name="T104" fmla="*/ 322 w 1070"/>
                <a:gd name="T105" fmla="*/ 1248 h 1790"/>
                <a:gd name="T106" fmla="*/ 732 w 1070"/>
                <a:gd name="T107" fmla="*/ 1248 h 1790"/>
                <a:gd name="T108" fmla="*/ 732 w 1070"/>
                <a:gd name="T109" fmla="*/ 1338 h 1790"/>
                <a:gd name="T110" fmla="*/ 732 w 1070"/>
                <a:gd name="T111" fmla="*/ 1338 h 1790"/>
                <a:gd name="T112" fmla="*/ 732 w 1070"/>
                <a:gd name="T113" fmla="*/ 1338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0" h="1790">
                  <a:moveTo>
                    <a:pt x="37" y="423"/>
                  </a:moveTo>
                  <a:cubicBezTo>
                    <a:pt x="58" y="430"/>
                    <a:pt x="81" y="419"/>
                    <a:pt x="88" y="398"/>
                  </a:cubicBezTo>
                  <a:cubicBezTo>
                    <a:pt x="150" y="208"/>
                    <a:pt x="327" y="80"/>
                    <a:pt x="527" y="80"/>
                  </a:cubicBezTo>
                  <a:cubicBezTo>
                    <a:pt x="783" y="80"/>
                    <a:pt x="990" y="288"/>
                    <a:pt x="990" y="543"/>
                  </a:cubicBezTo>
                  <a:cubicBezTo>
                    <a:pt x="990" y="741"/>
                    <a:pt x="902" y="858"/>
                    <a:pt x="831" y="953"/>
                  </a:cubicBezTo>
                  <a:cubicBezTo>
                    <a:pt x="779" y="1022"/>
                    <a:pt x="735" y="1082"/>
                    <a:pt x="735" y="1154"/>
                  </a:cubicBezTo>
                  <a:cubicBezTo>
                    <a:pt x="735" y="1159"/>
                    <a:pt x="735" y="1163"/>
                    <a:pt x="734" y="1168"/>
                  </a:cubicBezTo>
                  <a:cubicBezTo>
                    <a:pt x="567" y="1168"/>
                    <a:pt x="567" y="1168"/>
                    <a:pt x="567" y="1168"/>
                  </a:cubicBezTo>
                  <a:cubicBezTo>
                    <a:pt x="567" y="1076"/>
                    <a:pt x="567" y="1076"/>
                    <a:pt x="567" y="1076"/>
                  </a:cubicBezTo>
                  <a:cubicBezTo>
                    <a:pt x="567" y="1054"/>
                    <a:pt x="549" y="1036"/>
                    <a:pt x="527" y="1036"/>
                  </a:cubicBezTo>
                  <a:cubicBezTo>
                    <a:pt x="505" y="1036"/>
                    <a:pt x="487" y="1054"/>
                    <a:pt x="487" y="1076"/>
                  </a:cubicBezTo>
                  <a:cubicBezTo>
                    <a:pt x="487" y="1168"/>
                    <a:pt x="487" y="1168"/>
                    <a:pt x="487" y="1168"/>
                  </a:cubicBezTo>
                  <a:cubicBezTo>
                    <a:pt x="320" y="1168"/>
                    <a:pt x="320" y="1168"/>
                    <a:pt x="320" y="1168"/>
                  </a:cubicBezTo>
                  <a:cubicBezTo>
                    <a:pt x="320" y="1163"/>
                    <a:pt x="320" y="1159"/>
                    <a:pt x="320" y="1154"/>
                  </a:cubicBezTo>
                  <a:cubicBezTo>
                    <a:pt x="320" y="1082"/>
                    <a:pt x="275" y="1022"/>
                    <a:pt x="224" y="953"/>
                  </a:cubicBezTo>
                  <a:cubicBezTo>
                    <a:pt x="171" y="883"/>
                    <a:pt x="112" y="804"/>
                    <a:pt x="83" y="692"/>
                  </a:cubicBezTo>
                  <a:cubicBezTo>
                    <a:pt x="77" y="671"/>
                    <a:pt x="55" y="658"/>
                    <a:pt x="34" y="663"/>
                  </a:cubicBezTo>
                  <a:cubicBezTo>
                    <a:pt x="13" y="669"/>
                    <a:pt x="0" y="691"/>
                    <a:pt x="5" y="712"/>
                  </a:cubicBezTo>
                  <a:cubicBezTo>
                    <a:pt x="39" y="840"/>
                    <a:pt x="106" y="929"/>
                    <a:pt x="160" y="1001"/>
                  </a:cubicBezTo>
                  <a:cubicBezTo>
                    <a:pt x="205" y="1061"/>
                    <a:pt x="240" y="1108"/>
                    <a:pt x="240" y="1154"/>
                  </a:cubicBezTo>
                  <a:cubicBezTo>
                    <a:pt x="240" y="1173"/>
                    <a:pt x="241" y="1192"/>
                    <a:pt x="242" y="1209"/>
                  </a:cubicBezTo>
                  <a:cubicBezTo>
                    <a:pt x="242" y="1548"/>
                    <a:pt x="242" y="1548"/>
                    <a:pt x="242" y="1548"/>
                  </a:cubicBezTo>
                  <a:cubicBezTo>
                    <a:pt x="242" y="1549"/>
                    <a:pt x="242" y="1550"/>
                    <a:pt x="243" y="1551"/>
                  </a:cubicBezTo>
                  <a:cubicBezTo>
                    <a:pt x="243" y="1551"/>
                    <a:pt x="243" y="1551"/>
                    <a:pt x="243" y="1552"/>
                  </a:cubicBezTo>
                  <a:cubicBezTo>
                    <a:pt x="243" y="1553"/>
                    <a:pt x="243" y="1555"/>
                    <a:pt x="243" y="1556"/>
                  </a:cubicBezTo>
                  <a:cubicBezTo>
                    <a:pt x="243" y="1556"/>
                    <a:pt x="243" y="1556"/>
                    <a:pt x="243" y="1556"/>
                  </a:cubicBezTo>
                  <a:cubicBezTo>
                    <a:pt x="257" y="1621"/>
                    <a:pt x="293" y="1681"/>
                    <a:pt x="343" y="1723"/>
                  </a:cubicBezTo>
                  <a:cubicBezTo>
                    <a:pt x="395" y="1766"/>
                    <a:pt x="460" y="1790"/>
                    <a:pt x="527" y="1790"/>
                  </a:cubicBezTo>
                  <a:cubicBezTo>
                    <a:pt x="594" y="1790"/>
                    <a:pt x="659" y="1766"/>
                    <a:pt x="711" y="1723"/>
                  </a:cubicBezTo>
                  <a:cubicBezTo>
                    <a:pt x="762" y="1681"/>
                    <a:pt x="797" y="1621"/>
                    <a:pt x="811" y="1556"/>
                  </a:cubicBezTo>
                  <a:cubicBezTo>
                    <a:pt x="811" y="1556"/>
                    <a:pt x="811" y="1556"/>
                    <a:pt x="811" y="1556"/>
                  </a:cubicBezTo>
                  <a:cubicBezTo>
                    <a:pt x="812" y="1555"/>
                    <a:pt x="812" y="1553"/>
                    <a:pt x="812" y="1552"/>
                  </a:cubicBezTo>
                  <a:cubicBezTo>
                    <a:pt x="812" y="1551"/>
                    <a:pt x="812" y="1551"/>
                    <a:pt x="812" y="1551"/>
                  </a:cubicBezTo>
                  <a:cubicBezTo>
                    <a:pt x="812" y="1550"/>
                    <a:pt x="812" y="1549"/>
                    <a:pt x="812" y="1548"/>
                  </a:cubicBezTo>
                  <a:cubicBezTo>
                    <a:pt x="812" y="1209"/>
                    <a:pt x="812" y="1209"/>
                    <a:pt x="812" y="1209"/>
                  </a:cubicBezTo>
                  <a:cubicBezTo>
                    <a:pt x="814" y="1192"/>
                    <a:pt x="815" y="1173"/>
                    <a:pt x="815" y="1154"/>
                  </a:cubicBezTo>
                  <a:cubicBezTo>
                    <a:pt x="815" y="1108"/>
                    <a:pt x="850" y="1061"/>
                    <a:pt x="895" y="1001"/>
                  </a:cubicBezTo>
                  <a:cubicBezTo>
                    <a:pt x="969" y="902"/>
                    <a:pt x="1070" y="767"/>
                    <a:pt x="1070" y="543"/>
                  </a:cubicBezTo>
                  <a:cubicBezTo>
                    <a:pt x="1070" y="244"/>
                    <a:pt x="827" y="0"/>
                    <a:pt x="527" y="0"/>
                  </a:cubicBezTo>
                  <a:cubicBezTo>
                    <a:pt x="293" y="0"/>
                    <a:pt x="85" y="150"/>
                    <a:pt x="12" y="373"/>
                  </a:cubicBezTo>
                  <a:cubicBezTo>
                    <a:pt x="5" y="394"/>
                    <a:pt x="16" y="416"/>
                    <a:pt x="37" y="423"/>
                  </a:cubicBezTo>
                  <a:close/>
                  <a:moveTo>
                    <a:pt x="527" y="1710"/>
                  </a:moveTo>
                  <a:cubicBezTo>
                    <a:pt x="446" y="1710"/>
                    <a:pt x="373" y="1661"/>
                    <a:pt x="338" y="1588"/>
                  </a:cubicBezTo>
                  <a:cubicBezTo>
                    <a:pt x="717" y="1588"/>
                    <a:pt x="717" y="1588"/>
                    <a:pt x="717" y="1588"/>
                  </a:cubicBezTo>
                  <a:cubicBezTo>
                    <a:pt x="682" y="1661"/>
                    <a:pt x="609" y="1710"/>
                    <a:pt x="527" y="1710"/>
                  </a:cubicBezTo>
                  <a:close/>
                  <a:moveTo>
                    <a:pt x="732" y="1508"/>
                  </a:moveTo>
                  <a:cubicBezTo>
                    <a:pt x="322" y="1508"/>
                    <a:pt x="322" y="1508"/>
                    <a:pt x="322" y="1508"/>
                  </a:cubicBezTo>
                  <a:cubicBezTo>
                    <a:pt x="322" y="1418"/>
                    <a:pt x="322" y="1418"/>
                    <a:pt x="322" y="1418"/>
                  </a:cubicBezTo>
                  <a:cubicBezTo>
                    <a:pt x="732" y="1418"/>
                    <a:pt x="732" y="1418"/>
                    <a:pt x="732" y="1418"/>
                  </a:cubicBezTo>
                  <a:lnTo>
                    <a:pt x="732" y="1508"/>
                  </a:lnTo>
                  <a:close/>
                  <a:moveTo>
                    <a:pt x="732" y="1338"/>
                  </a:moveTo>
                  <a:cubicBezTo>
                    <a:pt x="322" y="1338"/>
                    <a:pt x="322" y="1338"/>
                    <a:pt x="322" y="1338"/>
                  </a:cubicBezTo>
                  <a:cubicBezTo>
                    <a:pt x="322" y="1248"/>
                    <a:pt x="322" y="1248"/>
                    <a:pt x="322" y="1248"/>
                  </a:cubicBezTo>
                  <a:cubicBezTo>
                    <a:pt x="732" y="1248"/>
                    <a:pt x="732" y="1248"/>
                    <a:pt x="732" y="1248"/>
                  </a:cubicBezTo>
                  <a:lnTo>
                    <a:pt x="732" y="1338"/>
                  </a:lnTo>
                  <a:close/>
                  <a:moveTo>
                    <a:pt x="732" y="1338"/>
                  </a:moveTo>
                  <a:cubicBezTo>
                    <a:pt x="732" y="1338"/>
                    <a:pt x="732" y="1338"/>
                    <a:pt x="732" y="13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9346B27-4A78-4513-A47C-5DC97A68B2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5" y="1908"/>
              <a:ext cx="19" cy="44"/>
            </a:xfrm>
            <a:custGeom>
              <a:avLst/>
              <a:gdLst>
                <a:gd name="T0" fmla="*/ 40 w 80"/>
                <a:gd name="T1" fmla="*/ 187 h 187"/>
                <a:gd name="T2" fmla="*/ 80 w 80"/>
                <a:gd name="T3" fmla="*/ 147 h 187"/>
                <a:gd name="T4" fmla="*/ 80 w 80"/>
                <a:gd name="T5" fmla="*/ 40 h 187"/>
                <a:gd name="T6" fmla="*/ 40 w 80"/>
                <a:gd name="T7" fmla="*/ 0 h 187"/>
                <a:gd name="T8" fmla="*/ 0 w 80"/>
                <a:gd name="T9" fmla="*/ 40 h 187"/>
                <a:gd name="T10" fmla="*/ 0 w 80"/>
                <a:gd name="T11" fmla="*/ 147 h 187"/>
                <a:gd name="T12" fmla="*/ 40 w 80"/>
                <a:gd name="T13" fmla="*/ 187 h 187"/>
                <a:gd name="T14" fmla="*/ 40 w 80"/>
                <a:gd name="T15" fmla="*/ 187 h 187"/>
                <a:gd name="T16" fmla="*/ 40 w 80"/>
                <a:gd name="T1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87">
                  <a:moveTo>
                    <a:pt x="40" y="187"/>
                  </a:moveTo>
                  <a:cubicBezTo>
                    <a:pt x="62" y="187"/>
                    <a:pt x="80" y="169"/>
                    <a:pt x="80" y="147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9"/>
                    <a:pt x="18" y="187"/>
                    <a:pt x="40" y="187"/>
                  </a:cubicBezTo>
                  <a:close/>
                  <a:moveTo>
                    <a:pt x="40" y="187"/>
                  </a:moveTo>
                  <a:cubicBezTo>
                    <a:pt x="40" y="187"/>
                    <a:pt x="40" y="187"/>
                    <a:pt x="40" y="1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189E93E-99F7-43D6-B3EB-272C1755FE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8" y="2085"/>
              <a:ext cx="44" cy="18"/>
            </a:xfrm>
            <a:custGeom>
              <a:avLst/>
              <a:gdLst>
                <a:gd name="T0" fmla="*/ 40 w 187"/>
                <a:gd name="T1" fmla="*/ 80 h 80"/>
                <a:gd name="T2" fmla="*/ 147 w 187"/>
                <a:gd name="T3" fmla="*/ 80 h 80"/>
                <a:gd name="T4" fmla="*/ 187 w 187"/>
                <a:gd name="T5" fmla="*/ 40 h 80"/>
                <a:gd name="T6" fmla="*/ 147 w 187"/>
                <a:gd name="T7" fmla="*/ 0 h 80"/>
                <a:gd name="T8" fmla="*/ 40 w 187"/>
                <a:gd name="T9" fmla="*/ 0 h 80"/>
                <a:gd name="T10" fmla="*/ 0 w 187"/>
                <a:gd name="T11" fmla="*/ 40 h 80"/>
                <a:gd name="T12" fmla="*/ 40 w 187"/>
                <a:gd name="T13" fmla="*/ 80 h 80"/>
                <a:gd name="T14" fmla="*/ 40 w 187"/>
                <a:gd name="T15" fmla="*/ 80 h 80"/>
                <a:gd name="T16" fmla="*/ 40 w 187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80">
                  <a:moveTo>
                    <a:pt x="40" y="80"/>
                  </a:moveTo>
                  <a:cubicBezTo>
                    <a:pt x="147" y="80"/>
                    <a:pt x="147" y="80"/>
                    <a:pt x="147" y="80"/>
                  </a:cubicBezTo>
                  <a:cubicBezTo>
                    <a:pt x="169" y="80"/>
                    <a:pt x="187" y="62"/>
                    <a:pt x="187" y="40"/>
                  </a:cubicBezTo>
                  <a:cubicBezTo>
                    <a:pt x="187" y="18"/>
                    <a:pt x="169" y="0"/>
                    <a:pt x="1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  <a:moveTo>
                    <a:pt x="40" y="80"/>
                  </a:moveTo>
                  <a:cubicBezTo>
                    <a:pt x="40" y="80"/>
                    <a:pt x="40" y="80"/>
                    <a:pt x="40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D8E8799-26FD-40C0-A9C2-11BE24737D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62" y="2103"/>
              <a:ext cx="85" cy="50"/>
            </a:xfrm>
            <a:custGeom>
              <a:avLst/>
              <a:gdLst>
                <a:gd name="T0" fmla="*/ 366 w 366"/>
                <a:gd name="T1" fmla="*/ 40 h 212"/>
                <a:gd name="T2" fmla="*/ 326 w 366"/>
                <a:gd name="T3" fmla="*/ 0 h 212"/>
                <a:gd name="T4" fmla="*/ 40 w 366"/>
                <a:gd name="T5" fmla="*/ 0 h 212"/>
                <a:gd name="T6" fmla="*/ 0 w 366"/>
                <a:gd name="T7" fmla="*/ 40 h 212"/>
                <a:gd name="T8" fmla="*/ 40 w 366"/>
                <a:gd name="T9" fmla="*/ 80 h 212"/>
                <a:gd name="T10" fmla="*/ 143 w 366"/>
                <a:gd name="T11" fmla="*/ 80 h 212"/>
                <a:gd name="T12" fmla="*/ 143 w 366"/>
                <a:gd name="T13" fmla="*/ 172 h 212"/>
                <a:gd name="T14" fmla="*/ 183 w 366"/>
                <a:gd name="T15" fmla="*/ 212 h 212"/>
                <a:gd name="T16" fmla="*/ 223 w 366"/>
                <a:gd name="T17" fmla="*/ 172 h 212"/>
                <a:gd name="T18" fmla="*/ 223 w 366"/>
                <a:gd name="T19" fmla="*/ 80 h 212"/>
                <a:gd name="T20" fmla="*/ 326 w 366"/>
                <a:gd name="T21" fmla="*/ 80 h 212"/>
                <a:gd name="T22" fmla="*/ 366 w 366"/>
                <a:gd name="T23" fmla="*/ 40 h 212"/>
                <a:gd name="T24" fmla="*/ 366 w 366"/>
                <a:gd name="T25" fmla="*/ 40 h 212"/>
                <a:gd name="T26" fmla="*/ 366 w 366"/>
                <a:gd name="T27" fmla="*/ 4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6" h="212">
                  <a:moveTo>
                    <a:pt x="366" y="40"/>
                  </a:moveTo>
                  <a:cubicBezTo>
                    <a:pt x="366" y="18"/>
                    <a:pt x="349" y="0"/>
                    <a:pt x="32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3" y="172"/>
                    <a:pt x="143" y="172"/>
                    <a:pt x="143" y="172"/>
                  </a:cubicBezTo>
                  <a:cubicBezTo>
                    <a:pt x="143" y="194"/>
                    <a:pt x="161" y="212"/>
                    <a:pt x="183" y="212"/>
                  </a:cubicBezTo>
                  <a:cubicBezTo>
                    <a:pt x="205" y="212"/>
                    <a:pt x="223" y="194"/>
                    <a:pt x="223" y="172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349" y="80"/>
                    <a:pt x="366" y="62"/>
                    <a:pt x="366" y="40"/>
                  </a:cubicBezTo>
                  <a:close/>
                  <a:moveTo>
                    <a:pt x="366" y="40"/>
                  </a:moveTo>
                  <a:cubicBezTo>
                    <a:pt x="366" y="40"/>
                    <a:pt x="366" y="40"/>
                    <a:pt x="366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D0B9A58-6AE2-43AD-9F87-690607CDE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9" y="1959"/>
              <a:ext cx="38" cy="37"/>
            </a:xfrm>
            <a:custGeom>
              <a:avLst/>
              <a:gdLst>
                <a:gd name="T0" fmla="*/ 91 w 163"/>
                <a:gd name="T1" fmla="*/ 148 h 159"/>
                <a:gd name="T2" fmla="*/ 119 w 163"/>
                <a:gd name="T3" fmla="*/ 159 h 159"/>
                <a:gd name="T4" fmla="*/ 148 w 163"/>
                <a:gd name="T5" fmla="*/ 148 h 159"/>
                <a:gd name="T6" fmla="*/ 148 w 163"/>
                <a:gd name="T7" fmla="*/ 91 h 159"/>
                <a:gd name="T8" fmla="*/ 72 w 163"/>
                <a:gd name="T9" fmla="*/ 16 h 159"/>
                <a:gd name="T10" fmla="*/ 16 w 163"/>
                <a:gd name="T11" fmla="*/ 16 h 159"/>
                <a:gd name="T12" fmla="*/ 16 w 163"/>
                <a:gd name="T13" fmla="*/ 72 h 159"/>
                <a:gd name="T14" fmla="*/ 91 w 163"/>
                <a:gd name="T15" fmla="*/ 148 h 159"/>
                <a:gd name="T16" fmla="*/ 91 w 163"/>
                <a:gd name="T17" fmla="*/ 148 h 159"/>
                <a:gd name="T18" fmla="*/ 91 w 163"/>
                <a:gd name="T19" fmla="*/ 14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159">
                  <a:moveTo>
                    <a:pt x="91" y="148"/>
                  </a:moveTo>
                  <a:cubicBezTo>
                    <a:pt x="99" y="155"/>
                    <a:pt x="109" y="159"/>
                    <a:pt x="119" y="159"/>
                  </a:cubicBezTo>
                  <a:cubicBezTo>
                    <a:pt x="130" y="159"/>
                    <a:pt x="140" y="155"/>
                    <a:pt x="148" y="148"/>
                  </a:cubicBezTo>
                  <a:cubicBezTo>
                    <a:pt x="163" y="132"/>
                    <a:pt x="163" y="107"/>
                    <a:pt x="148" y="91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7" y="0"/>
                    <a:pt x="31" y="0"/>
                    <a:pt x="16" y="16"/>
                  </a:cubicBezTo>
                  <a:cubicBezTo>
                    <a:pt x="0" y="31"/>
                    <a:pt x="0" y="57"/>
                    <a:pt x="16" y="72"/>
                  </a:cubicBezTo>
                  <a:lnTo>
                    <a:pt x="91" y="148"/>
                  </a:lnTo>
                  <a:close/>
                  <a:moveTo>
                    <a:pt x="91" y="148"/>
                  </a:moveTo>
                  <a:cubicBezTo>
                    <a:pt x="91" y="148"/>
                    <a:pt x="91" y="148"/>
                    <a:pt x="91" y="1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D142002-9A4C-4434-8895-0B93D895EC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2" y="2198"/>
              <a:ext cx="39" cy="36"/>
            </a:xfrm>
            <a:custGeom>
              <a:avLst/>
              <a:gdLst>
                <a:gd name="T0" fmla="*/ 44 w 164"/>
                <a:gd name="T1" fmla="*/ 159 h 159"/>
                <a:gd name="T2" fmla="*/ 73 w 164"/>
                <a:gd name="T3" fmla="*/ 147 h 159"/>
                <a:gd name="T4" fmla="*/ 148 w 164"/>
                <a:gd name="T5" fmla="*/ 72 h 159"/>
                <a:gd name="T6" fmla="*/ 148 w 164"/>
                <a:gd name="T7" fmla="*/ 16 h 159"/>
                <a:gd name="T8" fmla="*/ 91 w 164"/>
                <a:gd name="T9" fmla="*/ 16 h 159"/>
                <a:gd name="T10" fmla="*/ 16 w 164"/>
                <a:gd name="T11" fmla="*/ 91 h 159"/>
                <a:gd name="T12" fmla="*/ 16 w 164"/>
                <a:gd name="T13" fmla="*/ 147 h 159"/>
                <a:gd name="T14" fmla="*/ 44 w 164"/>
                <a:gd name="T15" fmla="*/ 159 h 159"/>
                <a:gd name="T16" fmla="*/ 44 w 164"/>
                <a:gd name="T17" fmla="*/ 159 h 159"/>
                <a:gd name="T18" fmla="*/ 44 w 164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59">
                  <a:moveTo>
                    <a:pt x="44" y="159"/>
                  </a:moveTo>
                  <a:cubicBezTo>
                    <a:pt x="55" y="159"/>
                    <a:pt x="65" y="155"/>
                    <a:pt x="73" y="147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64" y="56"/>
                    <a:pt x="164" y="31"/>
                    <a:pt x="148" y="16"/>
                  </a:cubicBezTo>
                  <a:cubicBezTo>
                    <a:pt x="132" y="0"/>
                    <a:pt x="107" y="0"/>
                    <a:pt x="91" y="16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0" y="107"/>
                    <a:pt x="0" y="132"/>
                    <a:pt x="16" y="147"/>
                  </a:cubicBezTo>
                  <a:cubicBezTo>
                    <a:pt x="24" y="155"/>
                    <a:pt x="34" y="159"/>
                    <a:pt x="44" y="159"/>
                  </a:cubicBezTo>
                  <a:close/>
                  <a:moveTo>
                    <a:pt x="44" y="159"/>
                  </a:moveTo>
                  <a:cubicBezTo>
                    <a:pt x="44" y="159"/>
                    <a:pt x="44" y="159"/>
                    <a:pt x="44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B50BF30-A179-4B7A-8D0A-899BFE10A0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2" y="1959"/>
              <a:ext cx="38" cy="37"/>
            </a:xfrm>
            <a:custGeom>
              <a:avLst/>
              <a:gdLst>
                <a:gd name="T0" fmla="*/ 44 w 164"/>
                <a:gd name="T1" fmla="*/ 159 h 159"/>
                <a:gd name="T2" fmla="*/ 73 w 164"/>
                <a:gd name="T3" fmla="*/ 148 h 159"/>
                <a:gd name="T4" fmla="*/ 148 w 164"/>
                <a:gd name="T5" fmla="*/ 72 h 159"/>
                <a:gd name="T6" fmla="*/ 148 w 164"/>
                <a:gd name="T7" fmla="*/ 16 h 159"/>
                <a:gd name="T8" fmla="*/ 91 w 164"/>
                <a:gd name="T9" fmla="*/ 16 h 159"/>
                <a:gd name="T10" fmla="*/ 16 w 164"/>
                <a:gd name="T11" fmla="*/ 91 h 159"/>
                <a:gd name="T12" fmla="*/ 16 w 164"/>
                <a:gd name="T13" fmla="*/ 148 h 159"/>
                <a:gd name="T14" fmla="*/ 44 w 164"/>
                <a:gd name="T15" fmla="*/ 159 h 159"/>
                <a:gd name="T16" fmla="*/ 44 w 164"/>
                <a:gd name="T17" fmla="*/ 159 h 159"/>
                <a:gd name="T18" fmla="*/ 44 w 164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59">
                  <a:moveTo>
                    <a:pt x="44" y="159"/>
                  </a:moveTo>
                  <a:cubicBezTo>
                    <a:pt x="54" y="159"/>
                    <a:pt x="65" y="155"/>
                    <a:pt x="73" y="148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64" y="57"/>
                    <a:pt x="164" y="31"/>
                    <a:pt x="148" y="16"/>
                  </a:cubicBezTo>
                  <a:cubicBezTo>
                    <a:pt x="132" y="0"/>
                    <a:pt x="107" y="0"/>
                    <a:pt x="91" y="16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0" y="107"/>
                    <a:pt x="0" y="132"/>
                    <a:pt x="16" y="148"/>
                  </a:cubicBezTo>
                  <a:cubicBezTo>
                    <a:pt x="24" y="155"/>
                    <a:pt x="34" y="159"/>
                    <a:pt x="44" y="159"/>
                  </a:cubicBezTo>
                  <a:close/>
                  <a:moveTo>
                    <a:pt x="44" y="159"/>
                  </a:moveTo>
                  <a:cubicBezTo>
                    <a:pt x="44" y="159"/>
                    <a:pt x="44" y="159"/>
                    <a:pt x="44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F619C55-2092-419D-B0FC-413EFA028F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" y="2198"/>
              <a:ext cx="38" cy="36"/>
            </a:xfrm>
            <a:custGeom>
              <a:avLst/>
              <a:gdLst>
                <a:gd name="T0" fmla="*/ 16 w 163"/>
                <a:gd name="T1" fmla="*/ 16 h 159"/>
                <a:gd name="T2" fmla="*/ 16 w 163"/>
                <a:gd name="T3" fmla="*/ 72 h 159"/>
                <a:gd name="T4" fmla="*/ 91 w 163"/>
                <a:gd name="T5" fmla="*/ 147 h 159"/>
                <a:gd name="T6" fmla="*/ 119 w 163"/>
                <a:gd name="T7" fmla="*/ 159 h 159"/>
                <a:gd name="T8" fmla="*/ 147 w 163"/>
                <a:gd name="T9" fmla="*/ 147 h 159"/>
                <a:gd name="T10" fmla="*/ 147 w 163"/>
                <a:gd name="T11" fmla="*/ 91 h 159"/>
                <a:gd name="T12" fmla="*/ 72 w 163"/>
                <a:gd name="T13" fmla="*/ 16 h 159"/>
                <a:gd name="T14" fmla="*/ 16 w 163"/>
                <a:gd name="T15" fmla="*/ 16 h 159"/>
                <a:gd name="T16" fmla="*/ 16 w 163"/>
                <a:gd name="T17" fmla="*/ 16 h 159"/>
                <a:gd name="T18" fmla="*/ 16 w 163"/>
                <a:gd name="T19" fmla="*/ 1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159">
                  <a:moveTo>
                    <a:pt x="16" y="16"/>
                  </a:moveTo>
                  <a:cubicBezTo>
                    <a:pt x="0" y="31"/>
                    <a:pt x="0" y="56"/>
                    <a:pt x="16" y="7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99" y="155"/>
                    <a:pt x="109" y="159"/>
                    <a:pt x="119" y="159"/>
                  </a:cubicBezTo>
                  <a:cubicBezTo>
                    <a:pt x="129" y="159"/>
                    <a:pt x="140" y="155"/>
                    <a:pt x="147" y="147"/>
                  </a:cubicBezTo>
                  <a:cubicBezTo>
                    <a:pt x="163" y="132"/>
                    <a:pt x="163" y="107"/>
                    <a:pt x="147" y="91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7" y="0"/>
                    <a:pt x="31" y="0"/>
                    <a:pt x="16" y="16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E4657F7-EDAF-4814-9354-7934F38C6C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" y="2085"/>
              <a:ext cx="43" cy="18"/>
            </a:xfrm>
            <a:custGeom>
              <a:avLst/>
              <a:gdLst>
                <a:gd name="T0" fmla="*/ 40 w 187"/>
                <a:gd name="T1" fmla="*/ 80 h 80"/>
                <a:gd name="T2" fmla="*/ 147 w 187"/>
                <a:gd name="T3" fmla="*/ 80 h 80"/>
                <a:gd name="T4" fmla="*/ 187 w 187"/>
                <a:gd name="T5" fmla="*/ 40 h 80"/>
                <a:gd name="T6" fmla="*/ 147 w 187"/>
                <a:gd name="T7" fmla="*/ 0 h 80"/>
                <a:gd name="T8" fmla="*/ 40 w 187"/>
                <a:gd name="T9" fmla="*/ 0 h 80"/>
                <a:gd name="T10" fmla="*/ 0 w 187"/>
                <a:gd name="T11" fmla="*/ 40 h 80"/>
                <a:gd name="T12" fmla="*/ 40 w 187"/>
                <a:gd name="T13" fmla="*/ 80 h 80"/>
                <a:gd name="T14" fmla="*/ 40 w 187"/>
                <a:gd name="T15" fmla="*/ 80 h 80"/>
                <a:gd name="T16" fmla="*/ 40 w 187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80">
                  <a:moveTo>
                    <a:pt x="40" y="80"/>
                  </a:moveTo>
                  <a:cubicBezTo>
                    <a:pt x="147" y="80"/>
                    <a:pt x="147" y="80"/>
                    <a:pt x="147" y="80"/>
                  </a:cubicBezTo>
                  <a:cubicBezTo>
                    <a:pt x="169" y="80"/>
                    <a:pt x="187" y="62"/>
                    <a:pt x="187" y="40"/>
                  </a:cubicBezTo>
                  <a:cubicBezTo>
                    <a:pt x="187" y="18"/>
                    <a:pt x="169" y="0"/>
                    <a:pt x="1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  <a:moveTo>
                    <a:pt x="40" y="80"/>
                  </a:moveTo>
                  <a:cubicBezTo>
                    <a:pt x="40" y="80"/>
                    <a:pt x="40" y="80"/>
                    <a:pt x="40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0A77FE3F-5602-494D-BC09-45E8791823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5" y="2171"/>
              <a:ext cx="19" cy="19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40 w 80"/>
                <a:gd name="T11" fmla="*/ 0 h 80"/>
                <a:gd name="T12" fmla="*/ 40 w 80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E1BCD6-6C5E-4D42-9C96-858FFC2ED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8" y="2085"/>
              <a:ext cx="19" cy="18"/>
            </a:xfrm>
            <a:custGeom>
              <a:avLst/>
              <a:gdLst>
                <a:gd name="T0" fmla="*/ 80 w 80"/>
                <a:gd name="T1" fmla="*/ 40 h 80"/>
                <a:gd name="T2" fmla="*/ 40 w 80"/>
                <a:gd name="T3" fmla="*/ 0 h 80"/>
                <a:gd name="T4" fmla="*/ 0 w 80"/>
                <a:gd name="T5" fmla="*/ 40 h 80"/>
                <a:gd name="T6" fmla="*/ 40 w 80"/>
                <a:gd name="T7" fmla="*/ 80 h 80"/>
                <a:gd name="T8" fmla="*/ 80 w 80"/>
                <a:gd name="T9" fmla="*/ 40 h 80"/>
                <a:gd name="T10" fmla="*/ 80 w 80"/>
                <a:gd name="T11" fmla="*/ 40 h 80"/>
                <a:gd name="T12" fmla="*/ 80 w 80"/>
                <a:gd name="T1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lose/>
                  <a:moveTo>
                    <a:pt x="80" y="40"/>
                  </a:moveTo>
                  <a:cubicBezTo>
                    <a:pt x="80" y="40"/>
                    <a:pt x="80" y="40"/>
                    <a:pt x="80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85" name="Text Placeholder 46">
            <a:extLst>
              <a:ext uri="{FF2B5EF4-FFF2-40B4-BE49-F238E27FC236}">
                <a16:creationId xmlns:a16="http://schemas.microsoft.com/office/drawing/2014/main" id="{AFB72700-6141-4679-84A5-0F183B750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3066" y="4516349"/>
            <a:ext cx="1107528" cy="1222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BEF163A-8F02-4C16-B411-A49341B68B18}"/>
              </a:ext>
            </a:extLst>
          </p:cNvPr>
          <p:cNvSpPr/>
          <p:nvPr userDrawn="1"/>
        </p:nvSpPr>
        <p:spPr>
          <a:xfrm>
            <a:off x="4415778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87" name="Text Placeholder 46">
            <a:extLst>
              <a:ext uri="{FF2B5EF4-FFF2-40B4-BE49-F238E27FC236}">
                <a16:creationId xmlns:a16="http://schemas.microsoft.com/office/drawing/2014/main" id="{08B08456-6D31-4A73-B1BD-58B7FE33B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594" y="2732080"/>
            <a:ext cx="1107528" cy="122279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471CD43-6801-4920-9047-B370703502DA}"/>
              </a:ext>
            </a:extLst>
          </p:cNvPr>
          <p:cNvSpPr/>
          <p:nvPr userDrawn="1"/>
        </p:nvSpPr>
        <p:spPr>
          <a:xfrm>
            <a:off x="5592695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90" name="Text Placeholder 46">
            <a:extLst>
              <a:ext uri="{FF2B5EF4-FFF2-40B4-BE49-F238E27FC236}">
                <a16:creationId xmlns:a16="http://schemas.microsoft.com/office/drawing/2014/main" id="{D68E0870-CF26-4715-B872-EF759586C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9755" y="4516349"/>
            <a:ext cx="1107528" cy="1222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37D9AC0-AAEE-4EDB-B448-4FE7ABF362E2}"/>
              </a:ext>
            </a:extLst>
          </p:cNvPr>
          <p:cNvSpPr/>
          <p:nvPr userDrawn="1"/>
        </p:nvSpPr>
        <p:spPr>
          <a:xfrm>
            <a:off x="6769612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92" name="Text Placeholder 46">
            <a:extLst>
              <a:ext uri="{FF2B5EF4-FFF2-40B4-BE49-F238E27FC236}">
                <a16:creationId xmlns:a16="http://schemas.microsoft.com/office/drawing/2014/main" id="{C5D9695F-EBC5-41E0-8B53-1A83FEC7D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7283" y="2732080"/>
            <a:ext cx="1107528" cy="122279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2CC31BF-EDB6-474E-ACAC-E8BE63476AB7}"/>
              </a:ext>
            </a:extLst>
          </p:cNvPr>
          <p:cNvSpPr/>
          <p:nvPr userDrawn="1"/>
        </p:nvSpPr>
        <p:spPr>
          <a:xfrm>
            <a:off x="7946529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95" name="Text Placeholder 46">
            <a:extLst>
              <a:ext uri="{FF2B5EF4-FFF2-40B4-BE49-F238E27FC236}">
                <a16:creationId xmlns:a16="http://schemas.microsoft.com/office/drawing/2014/main" id="{B36115B6-FEBB-4D99-BB5A-C601A59205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42896" y="4516349"/>
            <a:ext cx="1107528" cy="1222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E4D4119-DE75-4492-8713-75BFA75836E0}"/>
              </a:ext>
            </a:extLst>
          </p:cNvPr>
          <p:cNvSpPr/>
          <p:nvPr userDrawn="1"/>
        </p:nvSpPr>
        <p:spPr>
          <a:xfrm>
            <a:off x="9123446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97" name="Text Placeholder 46">
            <a:extLst>
              <a:ext uri="{FF2B5EF4-FFF2-40B4-BE49-F238E27FC236}">
                <a16:creationId xmlns:a16="http://schemas.microsoft.com/office/drawing/2014/main" id="{616F3710-FD20-4FFD-B438-039F1DB821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50424" y="2732080"/>
            <a:ext cx="1107528" cy="122279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2A9C83C-5C8D-4E6F-97A9-4A6460A2D8CC}"/>
              </a:ext>
            </a:extLst>
          </p:cNvPr>
          <p:cNvSpPr/>
          <p:nvPr userDrawn="1"/>
        </p:nvSpPr>
        <p:spPr>
          <a:xfrm>
            <a:off x="10300363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101" name="Text Placeholder 46">
            <a:extLst>
              <a:ext uri="{FF2B5EF4-FFF2-40B4-BE49-F238E27FC236}">
                <a16:creationId xmlns:a16="http://schemas.microsoft.com/office/drawing/2014/main" id="{614333ED-2A03-4251-8934-B841FD852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84568" y="4516349"/>
            <a:ext cx="1107528" cy="1222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6D6F7D48-60DE-46A4-9362-966DECEBA77C}"/>
              </a:ext>
            </a:extLst>
          </p:cNvPr>
          <p:cNvSpPr/>
          <p:nvPr userDrawn="1"/>
        </p:nvSpPr>
        <p:spPr>
          <a:xfrm>
            <a:off x="1363866" y="3628257"/>
            <a:ext cx="709103" cy="1557867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4BA4D0A-D95B-4D6C-AC3C-A426E92ACC63}"/>
              </a:ext>
            </a:extLst>
          </p:cNvPr>
          <p:cNvCxnSpPr>
            <a:cxnSpLocks/>
          </p:cNvCxnSpPr>
          <p:nvPr userDrawn="1"/>
        </p:nvCxnSpPr>
        <p:spPr>
          <a:xfrm>
            <a:off x="-1" y="2979327"/>
            <a:ext cx="613826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927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rge Tex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2"/>
          <p:cNvSpPr>
            <a:spLocks noGrp="1"/>
          </p:cNvSpPr>
          <p:nvPr>
            <p:ph type="sldNum" sz="quarter" idx="4"/>
          </p:nvPr>
        </p:nvSpPr>
        <p:spPr>
          <a:xfrm>
            <a:off x="11423651" y="6356350"/>
            <a:ext cx="4401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CFDAFF7-5FA0-4C77-B1F6-A228D16724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66234" y="6487584"/>
            <a:ext cx="10104965" cy="2878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233" y="747185"/>
            <a:ext cx="8111067" cy="1356783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6667" b="1">
                <a:solidFill>
                  <a:schemeClr val="tx2"/>
                </a:solidFill>
              </a:defRPr>
            </a:lvl1pPr>
            <a:lvl2pPr marL="1812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136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2"/>
          <p:cNvSpPr>
            <a:spLocks noGrp="1"/>
          </p:cNvSpPr>
          <p:nvPr>
            <p:ph type="sldNum" sz="quarter" idx="4"/>
          </p:nvPr>
        </p:nvSpPr>
        <p:spPr>
          <a:xfrm>
            <a:off x="11423651" y="6356350"/>
            <a:ext cx="4401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CFDAFF7-5FA0-4C77-B1F6-A228D167240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6"/>
          </p:nvPr>
        </p:nvSpPr>
        <p:spPr>
          <a:xfrm>
            <a:off x="766234" y="1841500"/>
            <a:ext cx="9469965" cy="432435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66234" y="6487584"/>
            <a:ext cx="9469965" cy="2878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233" y="747185"/>
            <a:ext cx="9469967" cy="87629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733" b="1">
                <a:solidFill>
                  <a:schemeClr val="tx2"/>
                </a:solidFill>
              </a:defRPr>
            </a:lvl1pPr>
            <a:lvl2pPr marL="1812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61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7B7FB6-3ED9-43B0-88B9-F08E75314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0"/>
          <a:stretch/>
        </p:blipFill>
        <p:spPr>
          <a:xfrm>
            <a:off x="3011500" y="1"/>
            <a:ext cx="9180500" cy="6858000"/>
          </a:xfrm>
          <a:prstGeom prst="rect">
            <a:avLst/>
          </a:prstGeom>
        </p:spPr>
      </p:pic>
      <p:sp>
        <p:nvSpPr>
          <p:cNvPr id="37" name="Freeform 56">
            <a:extLst>
              <a:ext uri="{FF2B5EF4-FFF2-40B4-BE49-F238E27FC236}">
                <a16:creationId xmlns:a16="http://schemas.microsoft.com/office/drawing/2014/main" id="{B11202C8-84BC-496C-B5CD-799B983D6E5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435296" y="-262586"/>
            <a:ext cx="4891088" cy="7373938"/>
          </a:xfrm>
          <a:custGeom>
            <a:avLst/>
            <a:gdLst>
              <a:gd name="T0" fmla="*/ 972 w 1224"/>
              <a:gd name="T1" fmla="*/ 1850 h 1850"/>
              <a:gd name="T2" fmla="*/ 912 w 1224"/>
              <a:gd name="T3" fmla="*/ 1236 h 1850"/>
              <a:gd name="T4" fmla="*/ 0 w 1224"/>
              <a:gd name="T5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24" h="1850">
                <a:moveTo>
                  <a:pt x="972" y="1850"/>
                </a:moveTo>
                <a:cubicBezTo>
                  <a:pt x="972" y="1850"/>
                  <a:pt x="1224" y="1652"/>
                  <a:pt x="912" y="1236"/>
                </a:cubicBezTo>
                <a:cubicBezTo>
                  <a:pt x="600" y="820"/>
                  <a:pt x="0" y="0"/>
                  <a:pt x="0" y="0"/>
                </a:cubicBezTo>
              </a:path>
            </a:pathLst>
          </a:custGeom>
          <a:noFill/>
          <a:ln w="28575" cap="flat">
            <a:solidFill>
              <a:srgbClr val="FDB91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4" y="593474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192213"/>
            <a:ext cx="7606250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623050-21AC-4D72-8ABA-DDA8E3ADB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2236" y="2469840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C798A5B-799D-4485-B258-0033CAB4C063}"/>
              </a:ext>
            </a:extLst>
          </p:cNvPr>
          <p:cNvGrpSpPr/>
          <p:nvPr userDrawn="1"/>
        </p:nvGrpSpPr>
        <p:grpSpPr>
          <a:xfrm>
            <a:off x="827144" y="2469840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6E7550-C697-4A15-829D-F6BA1EEC24C4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FD64B151-9D16-49D0-B7D7-2C2E02D5F05A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B568B8E-98D0-4589-B2CF-D861146EA2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32236" y="3126749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920CA6-4B65-479B-B1E3-8EC3C8BA43C5}"/>
              </a:ext>
            </a:extLst>
          </p:cNvPr>
          <p:cNvGrpSpPr/>
          <p:nvPr userDrawn="1"/>
        </p:nvGrpSpPr>
        <p:grpSpPr>
          <a:xfrm>
            <a:off x="827144" y="3126749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B7CC1B-2877-4744-BAC0-E6C5E9D85A18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DA318115-5AAC-436B-AD52-71687F79E889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56" name="Text Placeholder 46">
            <a:extLst>
              <a:ext uri="{FF2B5EF4-FFF2-40B4-BE49-F238E27FC236}">
                <a16:creationId xmlns:a16="http://schemas.microsoft.com/office/drawing/2014/main" id="{B3AEC1B1-4CC0-43DC-9AE1-1A0AC61F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2236" y="3783658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162938-1236-4927-A8D2-CB975E0EB10E}"/>
              </a:ext>
            </a:extLst>
          </p:cNvPr>
          <p:cNvGrpSpPr/>
          <p:nvPr userDrawn="1"/>
        </p:nvGrpSpPr>
        <p:grpSpPr>
          <a:xfrm>
            <a:off x="827144" y="3783658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DA6518-3ABA-4C37-BBC7-CF38B312BC37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C833AEAA-679D-444D-8723-4AA1E5E4029F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60" name="Text Placeholder 46">
            <a:extLst>
              <a:ext uri="{FF2B5EF4-FFF2-40B4-BE49-F238E27FC236}">
                <a16:creationId xmlns:a16="http://schemas.microsoft.com/office/drawing/2014/main" id="{45F5E780-A50D-490C-93E0-148486861A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2236" y="4440567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A44E14-B1FA-4EC6-9C84-6DCE864933D0}"/>
              </a:ext>
            </a:extLst>
          </p:cNvPr>
          <p:cNvGrpSpPr/>
          <p:nvPr userDrawn="1"/>
        </p:nvGrpSpPr>
        <p:grpSpPr>
          <a:xfrm>
            <a:off x="827144" y="4440567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C8F3160-B36F-40C8-ABBB-6537AB6E0F11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23978344-9987-44A0-B6A6-43C3E2748EA0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64" name="Text Placeholder 46">
            <a:extLst>
              <a:ext uri="{FF2B5EF4-FFF2-40B4-BE49-F238E27FC236}">
                <a16:creationId xmlns:a16="http://schemas.microsoft.com/office/drawing/2014/main" id="{F9BEB103-5FB0-4F4B-A039-CCE2BA8764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2236" y="5097476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202569E-8A7A-4C22-B778-BA7A5043BFF4}"/>
              </a:ext>
            </a:extLst>
          </p:cNvPr>
          <p:cNvGrpSpPr/>
          <p:nvPr userDrawn="1"/>
        </p:nvGrpSpPr>
        <p:grpSpPr>
          <a:xfrm>
            <a:off x="827144" y="5097476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83E8C9D-45AD-42A3-AA4A-2C3AD4963E77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24DF8054-A7C6-47A8-8EAE-2C97D77647EB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  <p:sp>
        <p:nvSpPr>
          <p:cNvPr id="68" name="Text Placeholder 46">
            <a:extLst>
              <a:ext uri="{FF2B5EF4-FFF2-40B4-BE49-F238E27FC236}">
                <a16:creationId xmlns:a16="http://schemas.microsoft.com/office/drawing/2014/main" id="{784908B8-7AE9-484F-AAAB-2CA10384E2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2236" y="5754383"/>
            <a:ext cx="3605744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  <a:endParaRPr lang="pt-BR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57A4798-39BF-432C-9ED8-0DD208DE57DF}"/>
              </a:ext>
            </a:extLst>
          </p:cNvPr>
          <p:cNvGrpSpPr/>
          <p:nvPr userDrawn="1"/>
        </p:nvGrpSpPr>
        <p:grpSpPr>
          <a:xfrm>
            <a:off x="827144" y="5754383"/>
            <a:ext cx="297634" cy="297634"/>
            <a:chOff x="505476" y="4170066"/>
            <a:chExt cx="433608" cy="433608"/>
          </a:xfrm>
          <a:solidFill>
            <a:schemeClr val="bg2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B59B1D1-0EFD-486F-844A-0E34C2BD2FA0}"/>
                </a:ext>
              </a:extLst>
            </p:cNvPr>
            <p:cNvSpPr/>
            <p:nvPr/>
          </p:nvSpPr>
          <p:spPr>
            <a:xfrm>
              <a:off x="505476" y="4170066"/>
              <a:ext cx="433608" cy="433608"/>
            </a:xfrm>
            <a:prstGeom prst="ellipse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222B36"/>
                </a:solidFill>
              </a:endParaRPr>
            </a:p>
          </p:txBody>
        </p:sp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FCF3C132-F260-4B01-B6EE-F518193E4FAD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78205" y="4266160"/>
              <a:ext cx="288146" cy="259759"/>
            </a:xfrm>
            <a:custGeom>
              <a:avLst/>
              <a:gdLst>
                <a:gd name="T0" fmla="*/ 239 w 239"/>
                <a:gd name="T1" fmla="*/ 102 h 237"/>
                <a:gd name="T2" fmla="*/ 56 w 239"/>
                <a:gd name="T3" fmla="*/ 102 h 237"/>
                <a:gd name="T4" fmla="*/ 141 w 239"/>
                <a:gd name="T5" fmla="*/ 18 h 237"/>
                <a:gd name="T6" fmla="*/ 122 w 239"/>
                <a:gd name="T7" fmla="*/ 0 h 237"/>
                <a:gd name="T8" fmla="*/ 0 w 239"/>
                <a:gd name="T9" fmla="*/ 121 h 237"/>
                <a:gd name="T10" fmla="*/ 122 w 239"/>
                <a:gd name="T11" fmla="*/ 237 h 237"/>
                <a:gd name="T12" fmla="*/ 141 w 239"/>
                <a:gd name="T13" fmla="*/ 218 h 237"/>
                <a:gd name="T14" fmla="*/ 56 w 239"/>
                <a:gd name="T15" fmla="*/ 135 h 237"/>
                <a:gd name="T16" fmla="*/ 239 w 239"/>
                <a:gd name="T17" fmla="*/ 135 h 237"/>
                <a:gd name="T18" fmla="*/ 239 w 239"/>
                <a:gd name="T19" fmla="*/ 102 h 237"/>
                <a:gd name="T20" fmla="*/ 239 w 239"/>
                <a:gd name="T21" fmla="*/ 102 h 237"/>
                <a:gd name="T22" fmla="*/ 239 w 239"/>
                <a:gd name="T23" fmla="*/ 10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9" h="237">
                  <a:moveTo>
                    <a:pt x="239" y="102"/>
                  </a:moveTo>
                  <a:lnTo>
                    <a:pt x="56" y="102"/>
                  </a:lnTo>
                  <a:lnTo>
                    <a:pt x="141" y="18"/>
                  </a:lnTo>
                  <a:lnTo>
                    <a:pt x="122" y="0"/>
                  </a:lnTo>
                  <a:lnTo>
                    <a:pt x="0" y="121"/>
                  </a:lnTo>
                  <a:lnTo>
                    <a:pt x="122" y="237"/>
                  </a:lnTo>
                  <a:lnTo>
                    <a:pt x="141" y="218"/>
                  </a:lnTo>
                  <a:lnTo>
                    <a:pt x="56" y="135"/>
                  </a:lnTo>
                  <a:lnTo>
                    <a:pt x="239" y="135"/>
                  </a:lnTo>
                  <a:lnTo>
                    <a:pt x="239" y="102"/>
                  </a:lnTo>
                  <a:close/>
                  <a:moveTo>
                    <a:pt x="239" y="102"/>
                  </a:moveTo>
                  <a:lnTo>
                    <a:pt x="239" y="10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222B3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56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E06877A-E809-4B70-BF8C-D196D2132BDF}"/>
              </a:ext>
            </a:extLst>
          </p:cNvPr>
          <p:cNvGrpSpPr/>
          <p:nvPr userDrawn="1"/>
        </p:nvGrpSpPr>
        <p:grpSpPr>
          <a:xfrm flipH="1">
            <a:off x="-3" y="2052633"/>
            <a:ext cx="12192000" cy="4811051"/>
            <a:chOff x="-1" y="-8111"/>
            <a:chExt cx="12192001" cy="6866111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2BACF968-3DCB-4309-B117-3CBD01DA34D6}"/>
                </a:ext>
              </a:extLst>
            </p:cNvPr>
            <p:cNvSpPr/>
            <p:nvPr/>
          </p:nvSpPr>
          <p:spPr>
            <a:xfrm>
              <a:off x="-1" y="0"/>
              <a:ext cx="12192000" cy="6858000"/>
            </a:xfrm>
            <a:prstGeom prst="rect">
              <a:avLst/>
            </a:prstGeom>
            <a:solidFill>
              <a:srgbClr val="EE4C1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F1B5ECB-CFA6-4B6B-90A5-DADD8E06E59A}"/>
                </a:ext>
              </a:extLst>
            </p:cNvPr>
            <p:cNvSpPr/>
            <p:nvPr/>
          </p:nvSpPr>
          <p:spPr>
            <a:xfrm flipH="1">
              <a:off x="-1" y="370642"/>
              <a:ext cx="6399819" cy="6487357"/>
            </a:xfrm>
            <a:prstGeom prst="rect">
              <a:avLst/>
            </a:prstGeom>
            <a:gradFill>
              <a:gsLst>
                <a:gs pos="50000">
                  <a:srgbClr val="E84B1C">
                    <a:alpha val="0"/>
                  </a:srgbClr>
                </a:gs>
                <a:gs pos="100000">
                  <a:srgbClr val="ED8B00">
                    <a:alpha val="49000"/>
                  </a:srgbClr>
                </a:gs>
                <a:gs pos="0">
                  <a:srgbClr val="E84B1C">
                    <a:alpha val="0"/>
                  </a:srgbClr>
                </a:gs>
              </a:gsLst>
              <a:lin ang="1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24AFC690-7F33-4F55-80C2-C27ED0F0A495}"/>
                </a:ext>
              </a:extLst>
            </p:cNvPr>
            <p:cNvSpPr/>
            <p:nvPr/>
          </p:nvSpPr>
          <p:spPr>
            <a:xfrm flipH="1">
              <a:off x="1" y="-8111"/>
              <a:ext cx="12191999" cy="6857999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78000">
                  <a:schemeClr val="accent2"/>
                </a:gs>
                <a:gs pos="0">
                  <a:schemeClr val="accent2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Picture 3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90274D7-5F29-4CDD-9A6C-A998E72C1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3"/>
          <a:stretch/>
        </p:blipFill>
        <p:spPr>
          <a:xfrm>
            <a:off x="6764183" y="3343291"/>
            <a:ext cx="5427817" cy="35147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28532F-9232-4BEB-A7C4-071E1EEAD80A}"/>
              </a:ext>
            </a:extLst>
          </p:cNvPr>
          <p:cNvCxnSpPr>
            <a:cxnSpLocks/>
          </p:cNvCxnSpPr>
          <p:nvPr userDrawn="1"/>
        </p:nvCxnSpPr>
        <p:spPr>
          <a:xfrm>
            <a:off x="11643187" y="2231475"/>
            <a:ext cx="5981724" cy="0"/>
          </a:xfrm>
          <a:prstGeom prst="line">
            <a:avLst/>
          </a:prstGeom>
          <a:ln>
            <a:solidFill>
              <a:srgbClr val="FDB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0E43CB-6956-42F2-AC8C-23DA35811D1C}"/>
              </a:ext>
            </a:extLst>
          </p:cNvPr>
          <p:cNvCxnSpPr>
            <a:cxnSpLocks/>
          </p:cNvCxnSpPr>
          <p:nvPr userDrawn="1"/>
        </p:nvCxnSpPr>
        <p:spPr>
          <a:xfrm flipH="1">
            <a:off x="302082" y="3343291"/>
            <a:ext cx="0" cy="2561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>
            <a:extLst>
              <a:ext uri="{FF2B5EF4-FFF2-40B4-BE49-F238E27FC236}">
                <a16:creationId xmlns:a16="http://schemas.microsoft.com/office/drawing/2014/main" id="{ABD6C840-71B6-4C99-A77A-3475D383D7A5}"/>
              </a:ext>
            </a:extLst>
          </p:cNvPr>
          <p:cNvSpPr/>
          <p:nvPr userDrawn="1"/>
        </p:nvSpPr>
        <p:spPr>
          <a:xfrm rot="10800000">
            <a:off x="302083" y="5741890"/>
            <a:ext cx="627171" cy="627171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E2F09DD7-9F76-4F5A-8B0F-708543A7EDEF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050" y="6369062"/>
            <a:ext cx="104658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4BACADC-C4D9-47F8-9A87-0AFF6DECA97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52682" y="6365730"/>
            <a:ext cx="1039317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4" y="593474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192213"/>
            <a:ext cx="7606250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3C38EE3-B384-4941-AD11-6B861A30501F}"/>
              </a:ext>
            </a:extLst>
          </p:cNvPr>
          <p:cNvSpPr/>
          <p:nvPr userDrawn="1"/>
        </p:nvSpPr>
        <p:spPr>
          <a:xfrm rot="10800000">
            <a:off x="11060321" y="1992588"/>
            <a:ext cx="453124" cy="26680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75895493-12D4-4D97-B122-8A53D16A2317}"/>
              </a:ext>
            </a:extLst>
          </p:cNvPr>
          <p:cNvSpPr/>
          <p:nvPr userDrawn="1"/>
        </p:nvSpPr>
        <p:spPr>
          <a:xfrm>
            <a:off x="-6443536" y="3918057"/>
            <a:ext cx="6002898" cy="2816202"/>
          </a:xfrm>
          <a:prstGeom prst="roundRect">
            <a:avLst>
              <a:gd name="adj" fmla="val 4957"/>
            </a:avLst>
          </a:prstGeom>
          <a:solidFill>
            <a:srgbClr val="EE4C14">
              <a:lumMod val="75000"/>
              <a:alpha val="2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623050-21AC-4D72-8ABA-DDA8E3ADB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3397836" y="4135030"/>
            <a:ext cx="2873950" cy="24508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 sz="12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lvl="0"/>
            <a:endParaRPr lang="pt-BR" dirty="0"/>
          </a:p>
        </p:txBody>
      </p:sp>
      <p:sp>
        <p:nvSpPr>
          <p:cNvPr id="152" name="Text Placeholder 46">
            <a:extLst>
              <a:ext uri="{FF2B5EF4-FFF2-40B4-BE49-F238E27FC236}">
                <a16:creationId xmlns:a16="http://schemas.microsoft.com/office/drawing/2014/main" id="{3E167B12-2CDB-41A0-90A8-E128F99EB1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6257220" y="4818110"/>
            <a:ext cx="2548295" cy="1767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C37DE537-BE15-4189-8A60-F79053B84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4206167" y="2524144"/>
            <a:ext cx="497242" cy="491994"/>
            <a:chOff x="526" y="2343"/>
            <a:chExt cx="379" cy="375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13C3AD8-5761-4CEE-A10A-D782A6E94E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6" y="2343"/>
              <a:ext cx="379" cy="375"/>
            </a:xfrm>
            <a:custGeom>
              <a:avLst/>
              <a:gdLst>
                <a:gd name="T0" fmla="*/ 1852 w 2003"/>
                <a:gd name="T1" fmla="*/ 413 h 1988"/>
                <a:gd name="T2" fmla="*/ 1693 w 2003"/>
                <a:gd name="T3" fmla="*/ 494 h 1988"/>
                <a:gd name="T4" fmla="*/ 1666 w 2003"/>
                <a:gd name="T5" fmla="*/ 515 h 1988"/>
                <a:gd name="T6" fmla="*/ 1654 w 2003"/>
                <a:gd name="T7" fmla="*/ 488 h 1988"/>
                <a:gd name="T8" fmla="*/ 1139 w 2003"/>
                <a:gd name="T9" fmla="*/ 0 h 1988"/>
                <a:gd name="T10" fmla="*/ 142 w 2003"/>
                <a:gd name="T11" fmla="*/ 30 h 1988"/>
                <a:gd name="T12" fmla="*/ 30 w 2003"/>
                <a:gd name="T13" fmla="*/ 124 h 1988"/>
                <a:gd name="T14" fmla="*/ 0 w 2003"/>
                <a:gd name="T15" fmla="*/ 1958 h 1988"/>
                <a:gd name="T16" fmla="*/ 1494 w 2003"/>
                <a:gd name="T17" fmla="*/ 1988 h 1988"/>
                <a:gd name="T18" fmla="*/ 1524 w 2003"/>
                <a:gd name="T19" fmla="*/ 1864 h 1988"/>
                <a:gd name="T20" fmla="*/ 1666 w 2003"/>
                <a:gd name="T21" fmla="*/ 1834 h 1988"/>
                <a:gd name="T22" fmla="*/ 1750 w 2003"/>
                <a:gd name="T23" fmla="*/ 1313 h 1988"/>
                <a:gd name="T24" fmla="*/ 1979 w 2003"/>
                <a:gd name="T25" fmla="*/ 584 h 1988"/>
                <a:gd name="T26" fmla="*/ 1169 w 2003"/>
                <a:gd name="T27" fmla="*/ 103 h 1988"/>
                <a:gd name="T28" fmla="*/ 1169 w 2003"/>
                <a:gd name="T29" fmla="*/ 482 h 1988"/>
                <a:gd name="T30" fmla="*/ 60 w 2003"/>
                <a:gd name="T31" fmla="*/ 1928 h 1988"/>
                <a:gd name="T32" fmla="*/ 142 w 2003"/>
                <a:gd name="T33" fmla="*/ 184 h 1988"/>
                <a:gd name="T34" fmla="*/ 172 w 2003"/>
                <a:gd name="T35" fmla="*/ 1864 h 1988"/>
                <a:gd name="T36" fmla="*/ 1464 w 2003"/>
                <a:gd name="T37" fmla="*/ 1928 h 1988"/>
                <a:gd name="T38" fmla="*/ 1605 w 2003"/>
                <a:gd name="T39" fmla="*/ 1804 h 1988"/>
                <a:gd name="T40" fmla="*/ 202 w 2003"/>
                <a:gd name="T41" fmla="*/ 60 h 1988"/>
                <a:gd name="T42" fmla="*/ 1108 w 2003"/>
                <a:gd name="T43" fmla="*/ 512 h 1988"/>
                <a:gd name="T44" fmla="*/ 1608 w 2003"/>
                <a:gd name="T45" fmla="*/ 542 h 1988"/>
                <a:gd name="T46" fmla="*/ 1467 w 2003"/>
                <a:gd name="T47" fmla="*/ 1214 h 1988"/>
                <a:gd name="T48" fmla="*/ 1473 w 2003"/>
                <a:gd name="T49" fmla="*/ 1605 h 1988"/>
                <a:gd name="T50" fmla="*/ 1527 w 2003"/>
                <a:gd name="T51" fmla="*/ 1620 h 1988"/>
                <a:gd name="T52" fmla="*/ 1608 w 2003"/>
                <a:gd name="T53" fmla="*/ 1804 h 1988"/>
                <a:gd name="T54" fmla="*/ 1530 w 2003"/>
                <a:gd name="T55" fmla="*/ 1512 h 1988"/>
                <a:gd name="T56" fmla="*/ 1675 w 2003"/>
                <a:gd name="T57" fmla="*/ 1310 h 1988"/>
                <a:gd name="T58" fmla="*/ 1925 w 2003"/>
                <a:gd name="T59" fmla="*/ 566 h 1988"/>
                <a:gd name="T60" fmla="*/ 1533 w 2003"/>
                <a:gd name="T61" fmla="*/ 1199 h 1988"/>
                <a:gd name="T62" fmla="*/ 1831 w 2003"/>
                <a:gd name="T63" fmla="*/ 470 h 1988"/>
                <a:gd name="T64" fmla="*/ 1925 w 2003"/>
                <a:gd name="T65" fmla="*/ 566 h 1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03" h="1988">
                  <a:moveTo>
                    <a:pt x="1901" y="428"/>
                  </a:moveTo>
                  <a:cubicBezTo>
                    <a:pt x="1852" y="413"/>
                    <a:pt x="1852" y="413"/>
                    <a:pt x="1852" y="413"/>
                  </a:cubicBezTo>
                  <a:cubicBezTo>
                    <a:pt x="1840" y="410"/>
                    <a:pt x="1828" y="407"/>
                    <a:pt x="1813" y="407"/>
                  </a:cubicBezTo>
                  <a:cubicBezTo>
                    <a:pt x="1759" y="407"/>
                    <a:pt x="1711" y="443"/>
                    <a:pt x="1693" y="494"/>
                  </a:cubicBezTo>
                  <a:cubicBezTo>
                    <a:pt x="1666" y="575"/>
                    <a:pt x="1666" y="575"/>
                    <a:pt x="1666" y="575"/>
                  </a:cubicBezTo>
                  <a:cubicBezTo>
                    <a:pt x="1666" y="515"/>
                    <a:pt x="1666" y="515"/>
                    <a:pt x="1666" y="515"/>
                  </a:cubicBezTo>
                  <a:cubicBezTo>
                    <a:pt x="1666" y="512"/>
                    <a:pt x="1666" y="512"/>
                    <a:pt x="1666" y="512"/>
                  </a:cubicBezTo>
                  <a:cubicBezTo>
                    <a:pt x="1666" y="503"/>
                    <a:pt x="1660" y="494"/>
                    <a:pt x="1654" y="488"/>
                  </a:cubicBezTo>
                  <a:cubicBezTo>
                    <a:pt x="1160" y="9"/>
                    <a:pt x="1160" y="9"/>
                    <a:pt x="1160" y="9"/>
                  </a:cubicBezTo>
                  <a:cubicBezTo>
                    <a:pt x="1154" y="3"/>
                    <a:pt x="1145" y="0"/>
                    <a:pt x="1139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54" y="0"/>
                    <a:pt x="142" y="12"/>
                    <a:pt x="142" y="30"/>
                  </a:cubicBezTo>
                  <a:cubicBezTo>
                    <a:pt x="142" y="124"/>
                    <a:pt x="142" y="124"/>
                    <a:pt x="142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12" y="124"/>
                    <a:pt x="0" y="136"/>
                    <a:pt x="0" y="154"/>
                  </a:cubicBezTo>
                  <a:cubicBezTo>
                    <a:pt x="0" y="1958"/>
                    <a:pt x="0" y="1958"/>
                    <a:pt x="0" y="1958"/>
                  </a:cubicBezTo>
                  <a:cubicBezTo>
                    <a:pt x="0" y="1976"/>
                    <a:pt x="12" y="1988"/>
                    <a:pt x="30" y="1988"/>
                  </a:cubicBezTo>
                  <a:cubicBezTo>
                    <a:pt x="1494" y="1988"/>
                    <a:pt x="1494" y="1988"/>
                    <a:pt x="1494" y="1988"/>
                  </a:cubicBezTo>
                  <a:cubicBezTo>
                    <a:pt x="1512" y="1988"/>
                    <a:pt x="1524" y="1976"/>
                    <a:pt x="1524" y="1958"/>
                  </a:cubicBezTo>
                  <a:cubicBezTo>
                    <a:pt x="1524" y="1864"/>
                    <a:pt x="1524" y="1864"/>
                    <a:pt x="1524" y="1864"/>
                  </a:cubicBezTo>
                  <a:cubicBezTo>
                    <a:pt x="1636" y="1864"/>
                    <a:pt x="1636" y="1864"/>
                    <a:pt x="1636" y="1864"/>
                  </a:cubicBezTo>
                  <a:cubicBezTo>
                    <a:pt x="1654" y="1864"/>
                    <a:pt x="1666" y="1852"/>
                    <a:pt x="1666" y="1834"/>
                  </a:cubicBezTo>
                  <a:cubicBezTo>
                    <a:pt x="1666" y="1428"/>
                    <a:pt x="1666" y="1428"/>
                    <a:pt x="1666" y="1428"/>
                  </a:cubicBezTo>
                  <a:cubicBezTo>
                    <a:pt x="1750" y="1313"/>
                    <a:pt x="1750" y="1313"/>
                    <a:pt x="1750" y="1313"/>
                  </a:cubicBezTo>
                  <a:cubicBezTo>
                    <a:pt x="1753" y="1304"/>
                    <a:pt x="1753" y="1304"/>
                    <a:pt x="1753" y="1304"/>
                  </a:cubicBezTo>
                  <a:cubicBezTo>
                    <a:pt x="1979" y="584"/>
                    <a:pt x="1979" y="584"/>
                    <a:pt x="1979" y="584"/>
                  </a:cubicBezTo>
                  <a:cubicBezTo>
                    <a:pt x="2003" y="518"/>
                    <a:pt x="1967" y="449"/>
                    <a:pt x="1901" y="428"/>
                  </a:cubicBezTo>
                  <a:close/>
                  <a:moveTo>
                    <a:pt x="1169" y="103"/>
                  </a:moveTo>
                  <a:cubicBezTo>
                    <a:pt x="1563" y="482"/>
                    <a:pt x="1563" y="482"/>
                    <a:pt x="1563" y="482"/>
                  </a:cubicBezTo>
                  <a:cubicBezTo>
                    <a:pt x="1169" y="482"/>
                    <a:pt x="1169" y="482"/>
                    <a:pt x="1169" y="482"/>
                  </a:cubicBezTo>
                  <a:lnTo>
                    <a:pt x="1169" y="103"/>
                  </a:lnTo>
                  <a:close/>
                  <a:moveTo>
                    <a:pt x="60" y="1928"/>
                  </a:moveTo>
                  <a:cubicBezTo>
                    <a:pt x="60" y="184"/>
                    <a:pt x="60" y="184"/>
                    <a:pt x="60" y="184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2" y="1834"/>
                    <a:pt x="142" y="1834"/>
                    <a:pt x="142" y="1834"/>
                  </a:cubicBezTo>
                  <a:cubicBezTo>
                    <a:pt x="142" y="1852"/>
                    <a:pt x="154" y="1864"/>
                    <a:pt x="172" y="1864"/>
                  </a:cubicBezTo>
                  <a:cubicBezTo>
                    <a:pt x="1464" y="1864"/>
                    <a:pt x="1464" y="1864"/>
                    <a:pt x="1464" y="1864"/>
                  </a:cubicBezTo>
                  <a:cubicBezTo>
                    <a:pt x="1464" y="1928"/>
                    <a:pt x="1464" y="1928"/>
                    <a:pt x="1464" y="1928"/>
                  </a:cubicBezTo>
                  <a:lnTo>
                    <a:pt x="60" y="1928"/>
                  </a:lnTo>
                  <a:close/>
                  <a:moveTo>
                    <a:pt x="1605" y="1804"/>
                  </a:moveTo>
                  <a:cubicBezTo>
                    <a:pt x="202" y="1804"/>
                    <a:pt x="202" y="1804"/>
                    <a:pt x="202" y="1804"/>
                  </a:cubicBezTo>
                  <a:cubicBezTo>
                    <a:pt x="202" y="60"/>
                    <a:pt x="202" y="60"/>
                    <a:pt x="202" y="60"/>
                  </a:cubicBezTo>
                  <a:cubicBezTo>
                    <a:pt x="1108" y="60"/>
                    <a:pt x="1108" y="60"/>
                    <a:pt x="1108" y="60"/>
                  </a:cubicBezTo>
                  <a:cubicBezTo>
                    <a:pt x="1108" y="512"/>
                    <a:pt x="1108" y="512"/>
                    <a:pt x="1108" y="512"/>
                  </a:cubicBezTo>
                  <a:cubicBezTo>
                    <a:pt x="1108" y="530"/>
                    <a:pt x="1120" y="542"/>
                    <a:pt x="1139" y="542"/>
                  </a:cubicBezTo>
                  <a:cubicBezTo>
                    <a:pt x="1608" y="542"/>
                    <a:pt x="1608" y="542"/>
                    <a:pt x="1608" y="542"/>
                  </a:cubicBezTo>
                  <a:cubicBezTo>
                    <a:pt x="1608" y="768"/>
                    <a:pt x="1608" y="768"/>
                    <a:pt x="1608" y="768"/>
                  </a:cubicBezTo>
                  <a:cubicBezTo>
                    <a:pt x="1467" y="1214"/>
                    <a:pt x="1467" y="1214"/>
                    <a:pt x="1467" y="1214"/>
                  </a:cubicBezTo>
                  <a:cubicBezTo>
                    <a:pt x="1467" y="1223"/>
                    <a:pt x="1467" y="1223"/>
                    <a:pt x="1467" y="1223"/>
                  </a:cubicBezTo>
                  <a:cubicBezTo>
                    <a:pt x="1473" y="1605"/>
                    <a:pt x="1473" y="1605"/>
                    <a:pt x="1473" y="1605"/>
                  </a:cubicBezTo>
                  <a:cubicBezTo>
                    <a:pt x="1473" y="1617"/>
                    <a:pt x="1482" y="1629"/>
                    <a:pt x="1494" y="1632"/>
                  </a:cubicBezTo>
                  <a:cubicBezTo>
                    <a:pt x="1506" y="1636"/>
                    <a:pt x="1521" y="1632"/>
                    <a:pt x="1527" y="1620"/>
                  </a:cubicBezTo>
                  <a:cubicBezTo>
                    <a:pt x="1608" y="1512"/>
                    <a:pt x="1608" y="1512"/>
                    <a:pt x="1608" y="1512"/>
                  </a:cubicBezTo>
                  <a:cubicBezTo>
                    <a:pt x="1608" y="1804"/>
                    <a:pt x="1608" y="1804"/>
                    <a:pt x="1608" y="1804"/>
                  </a:cubicBezTo>
                  <a:lnTo>
                    <a:pt x="1605" y="1804"/>
                  </a:lnTo>
                  <a:close/>
                  <a:moveTo>
                    <a:pt x="1530" y="1512"/>
                  </a:moveTo>
                  <a:cubicBezTo>
                    <a:pt x="1524" y="1262"/>
                    <a:pt x="1524" y="1262"/>
                    <a:pt x="1524" y="1262"/>
                  </a:cubicBezTo>
                  <a:cubicBezTo>
                    <a:pt x="1675" y="1310"/>
                    <a:pt x="1675" y="1310"/>
                    <a:pt x="1675" y="1310"/>
                  </a:cubicBezTo>
                  <a:lnTo>
                    <a:pt x="1530" y="1512"/>
                  </a:lnTo>
                  <a:close/>
                  <a:moveTo>
                    <a:pt x="1925" y="566"/>
                  </a:moveTo>
                  <a:cubicBezTo>
                    <a:pt x="1708" y="1256"/>
                    <a:pt x="1708" y="1256"/>
                    <a:pt x="1708" y="1256"/>
                  </a:cubicBezTo>
                  <a:cubicBezTo>
                    <a:pt x="1533" y="1199"/>
                    <a:pt x="1533" y="1199"/>
                    <a:pt x="1533" y="1199"/>
                  </a:cubicBezTo>
                  <a:cubicBezTo>
                    <a:pt x="1750" y="512"/>
                    <a:pt x="1750" y="512"/>
                    <a:pt x="1750" y="512"/>
                  </a:cubicBezTo>
                  <a:cubicBezTo>
                    <a:pt x="1762" y="479"/>
                    <a:pt x="1798" y="458"/>
                    <a:pt x="1831" y="470"/>
                  </a:cubicBezTo>
                  <a:cubicBezTo>
                    <a:pt x="1879" y="485"/>
                    <a:pt x="1879" y="485"/>
                    <a:pt x="1879" y="485"/>
                  </a:cubicBezTo>
                  <a:cubicBezTo>
                    <a:pt x="1916" y="494"/>
                    <a:pt x="1937" y="533"/>
                    <a:pt x="1925" y="5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424E74F-4763-4760-AB95-6F89D0B1C9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" y="2376"/>
              <a:ext cx="94" cy="69"/>
            </a:xfrm>
            <a:custGeom>
              <a:avLst/>
              <a:gdLst>
                <a:gd name="T0" fmla="*/ 30 w 494"/>
                <a:gd name="T1" fmla="*/ 367 h 367"/>
                <a:gd name="T2" fmla="*/ 463 w 494"/>
                <a:gd name="T3" fmla="*/ 367 h 367"/>
                <a:gd name="T4" fmla="*/ 494 w 494"/>
                <a:gd name="T5" fmla="*/ 337 h 367"/>
                <a:gd name="T6" fmla="*/ 494 w 494"/>
                <a:gd name="T7" fmla="*/ 30 h 367"/>
                <a:gd name="T8" fmla="*/ 463 w 494"/>
                <a:gd name="T9" fmla="*/ 0 h 367"/>
                <a:gd name="T10" fmla="*/ 30 w 494"/>
                <a:gd name="T11" fmla="*/ 0 h 367"/>
                <a:gd name="T12" fmla="*/ 0 w 494"/>
                <a:gd name="T13" fmla="*/ 30 h 367"/>
                <a:gd name="T14" fmla="*/ 0 w 494"/>
                <a:gd name="T15" fmla="*/ 337 h 367"/>
                <a:gd name="T16" fmla="*/ 30 w 494"/>
                <a:gd name="T17" fmla="*/ 367 h 367"/>
                <a:gd name="T18" fmla="*/ 60 w 494"/>
                <a:gd name="T19" fmla="*/ 60 h 367"/>
                <a:gd name="T20" fmla="*/ 433 w 494"/>
                <a:gd name="T21" fmla="*/ 60 h 367"/>
                <a:gd name="T22" fmla="*/ 433 w 494"/>
                <a:gd name="T23" fmla="*/ 307 h 367"/>
                <a:gd name="T24" fmla="*/ 60 w 494"/>
                <a:gd name="T25" fmla="*/ 307 h 367"/>
                <a:gd name="T26" fmla="*/ 60 w 494"/>
                <a:gd name="T27" fmla="*/ 6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4" h="367">
                  <a:moveTo>
                    <a:pt x="30" y="367"/>
                  </a:moveTo>
                  <a:cubicBezTo>
                    <a:pt x="463" y="367"/>
                    <a:pt x="463" y="367"/>
                    <a:pt x="463" y="367"/>
                  </a:cubicBezTo>
                  <a:cubicBezTo>
                    <a:pt x="481" y="367"/>
                    <a:pt x="494" y="355"/>
                    <a:pt x="494" y="337"/>
                  </a:cubicBezTo>
                  <a:cubicBezTo>
                    <a:pt x="494" y="30"/>
                    <a:pt x="494" y="30"/>
                    <a:pt x="494" y="30"/>
                  </a:cubicBezTo>
                  <a:cubicBezTo>
                    <a:pt x="494" y="12"/>
                    <a:pt x="481" y="0"/>
                    <a:pt x="46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52"/>
                    <a:pt x="15" y="367"/>
                    <a:pt x="30" y="367"/>
                  </a:cubicBezTo>
                  <a:close/>
                  <a:moveTo>
                    <a:pt x="60" y="60"/>
                  </a:moveTo>
                  <a:cubicBezTo>
                    <a:pt x="433" y="60"/>
                    <a:pt x="433" y="60"/>
                    <a:pt x="433" y="60"/>
                  </a:cubicBezTo>
                  <a:cubicBezTo>
                    <a:pt x="433" y="307"/>
                    <a:pt x="433" y="307"/>
                    <a:pt x="433" y="307"/>
                  </a:cubicBezTo>
                  <a:cubicBezTo>
                    <a:pt x="60" y="307"/>
                    <a:pt x="60" y="307"/>
                    <a:pt x="60" y="307"/>
                  </a:cubicBezTo>
                  <a:lnTo>
                    <a:pt x="6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3548E56A-03A0-4CEC-B160-C728A8C740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488"/>
              <a:ext cx="185" cy="11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50F79C40-97FD-4518-8940-EA098B4C1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529"/>
              <a:ext cx="185" cy="11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8C776100-D920-4BAE-AD2F-7F5F77D214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570"/>
              <a:ext cx="185" cy="12"/>
            </a:xfrm>
            <a:custGeom>
              <a:avLst/>
              <a:gdLst>
                <a:gd name="T0" fmla="*/ 30 w 976"/>
                <a:gd name="T1" fmla="*/ 60 h 60"/>
                <a:gd name="T2" fmla="*/ 946 w 976"/>
                <a:gd name="T3" fmla="*/ 60 h 60"/>
                <a:gd name="T4" fmla="*/ 976 w 976"/>
                <a:gd name="T5" fmla="*/ 30 h 60"/>
                <a:gd name="T6" fmla="*/ 946 w 976"/>
                <a:gd name="T7" fmla="*/ 0 h 60"/>
                <a:gd name="T8" fmla="*/ 30 w 976"/>
                <a:gd name="T9" fmla="*/ 0 h 60"/>
                <a:gd name="T10" fmla="*/ 0 w 976"/>
                <a:gd name="T11" fmla="*/ 30 h 60"/>
                <a:gd name="T12" fmla="*/ 30 w 976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6" h="60">
                  <a:moveTo>
                    <a:pt x="30" y="60"/>
                  </a:moveTo>
                  <a:cubicBezTo>
                    <a:pt x="946" y="60"/>
                    <a:pt x="946" y="60"/>
                    <a:pt x="946" y="60"/>
                  </a:cubicBezTo>
                  <a:cubicBezTo>
                    <a:pt x="964" y="60"/>
                    <a:pt x="976" y="48"/>
                    <a:pt x="976" y="30"/>
                  </a:cubicBezTo>
                  <a:cubicBezTo>
                    <a:pt x="976" y="12"/>
                    <a:pt x="964" y="0"/>
                    <a:pt x="94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F988F197-D49D-4B5A-B1B0-20D7DEA4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" y="2612"/>
              <a:ext cx="184" cy="11"/>
            </a:xfrm>
            <a:custGeom>
              <a:avLst/>
              <a:gdLst>
                <a:gd name="T0" fmla="*/ 973 w 973"/>
                <a:gd name="T1" fmla="*/ 30 h 60"/>
                <a:gd name="T2" fmla="*/ 943 w 973"/>
                <a:gd name="T3" fmla="*/ 0 h 60"/>
                <a:gd name="T4" fmla="*/ 30 w 973"/>
                <a:gd name="T5" fmla="*/ 0 h 60"/>
                <a:gd name="T6" fmla="*/ 0 w 973"/>
                <a:gd name="T7" fmla="*/ 30 h 60"/>
                <a:gd name="T8" fmla="*/ 30 w 973"/>
                <a:gd name="T9" fmla="*/ 60 h 60"/>
                <a:gd name="T10" fmla="*/ 946 w 973"/>
                <a:gd name="T11" fmla="*/ 60 h 60"/>
                <a:gd name="T12" fmla="*/ 973 w 973"/>
                <a:gd name="T13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3" h="60">
                  <a:moveTo>
                    <a:pt x="973" y="30"/>
                  </a:moveTo>
                  <a:cubicBezTo>
                    <a:pt x="973" y="12"/>
                    <a:pt x="961" y="0"/>
                    <a:pt x="94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61" y="60"/>
                    <a:pt x="973" y="45"/>
                    <a:pt x="97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DDE16C96-6173-40D6-8806-50B3A4FCDB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" y="2653"/>
              <a:ext cx="97" cy="12"/>
            </a:xfrm>
            <a:custGeom>
              <a:avLst/>
              <a:gdLst>
                <a:gd name="T0" fmla="*/ 485 w 512"/>
                <a:gd name="T1" fmla="*/ 0 h 60"/>
                <a:gd name="T2" fmla="*/ 30 w 512"/>
                <a:gd name="T3" fmla="*/ 0 h 60"/>
                <a:gd name="T4" fmla="*/ 0 w 512"/>
                <a:gd name="T5" fmla="*/ 30 h 60"/>
                <a:gd name="T6" fmla="*/ 30 w 512"/>
                <a:gd name="T7" fmla="*/ 60 h 60"/>
                <a:gd name="T8" fmla="*/ 482 w 512"/>
                <a:gd name="T9" fmla="*/ 60 h 60"/>
                <a:gd name="T10" fmla="*/ 512 w 512"/>
                <a:gd name="T11" fmla="*/ 30 h 60"/>
                <a:gd name="T12" fmla="*/ 485 w 51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2" h="60">
                  <a:moveTo>
                    <a:pt x="485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2" y="0"/>
                    <a:pt x="0" y="12"/>
                    <a:pt x="0" y="30"/>
                  </a:cubicBezTo>
                  <a:cubicBezTo>
                    <a:pt x="0" y="48"/>
                    <a:pt x="12" y="60"/>
                    <a:pt x="30" y="60"/>
                  </a:cubicBezTo>
                  <a:cubicBezTo>
                    <a:pt x="482" y="60"/>
                    <a:pt x="482" y="60"/>
                    <a:pt x="482" y="60"/>
                  </a:cubicBezTo>
                  <a:cubicBezTo>
                    <a:pt x="500" y="60"/>
                    <a:pt x="512" y="48"/>
                    <a:pt x="512" y="30"/>
                  </a:cubicBezTo>
                  <a:cubicBezTo>
                    <a:pt x="512" y="12"/>
                    <a:pt x="500" y="0"/>
                    <a:pt x="4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E6C943-B73B-4D55-95ED-C908C1E5BC25}"/>
              </a:ext>
            </a:extLst>
          </p:cNvPr>
          <p:cNvCxnSpPr/>
          <p:nvPr userDrawn="1"/>
        </p:nvCxnSpPr>
        <p:spPr>
          <a:xfrm>
            <a:off x="-3557194" y="4135030"/>
            <a:ext cx="0" cy="2450869"/>
          </a:xfrm>
          <a:prstGeom prst="line">
            <a:avLst/>
          </a:prstGeom>
          <a:ln>
            <a:solidFill>
              <a:srgbClr val="EB4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18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C1D3D-30DC-4355-A7B4-4114A1EC8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4" b="6963"/>
          <a:stretch/>
        </p:blipFill>
        <p:spPr>
          <a:xfrm>
            <a:off x="0" y="0"/>
            <a:ext cx="12192000" cy="359525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99B95AF-92AC-48F7-9682-42B5CB20F721}"/>
              </a:ext>
            </a:extLst>
          </p:cNvPr>
          <p:cNvSpPr/>
          <p:nvPr userDrawn="1"/>
        </p:nvSpPr>
        <p:spPr>
          <a:xfrm flipH="1">
            <a:off x="464691" y="2998033"/>
            <a:ext cx="11197655" cy="3342806"/>
          </a:xfrm>
          <a:prstGeom prst="roundRect">
            <a:avLst>
              <a:gd name="adj" fmla="val 6711"/>
            </a:avLst>
          </a:prstGeom>
          <a:gradFill>
            <a:gsLst>
              <a:gs pos="0">
                <a:srgbClr val="F06400">
                  <a:alpha val="96000"/>
                </a:srgbClr>
              </a:gs>
              <a:gs pos="100000">
                <a:srgbClr val="E94719">
                  <a:alpha val="97000"/>
                </a:srgbClr>
              </a:gs>
            </a:gsLst>
            <a:lin ang="180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015" y="5005180"/>
            <a:ext cx="3580083" cy="598448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4000" b="1" spc="-1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</a:t>
            </a:r>
            <a:endParaRPr lang="pt-BR" dirty="0"/>
          </a:p>
        </p:txBody>
      </p:sp>
      <p:pic>
        <p:nvPicPr>
          <p:cNvPr id="44" name="Picture 4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DC8B629-B97C-4B2E-91B8-823F0394D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3"/>
          <a:stretch/>
        </p:blipFill>
        <p:spPr>
          <a:xfrm>
            <a:off x="6764183" y="3343290"/>
            <a:ext cx="5427817" cy="3514710"/>
          </a:xfrm>
          <a:prstGeom prst="rect">
            <a:avLst/>
          </a:prstGeom>
        </p:spPr>
      </p:pic>
      <p:sp>
        <p:nvSpPr>
          <p:cNvPr id="42" name="Text Placeholder 46">
            <a:extLst>
              <a:ext uri="{FF2B5EF4-FFF2-40B4-BE49-F238E27FC236}">
                <a16:creationId xmlns:a16="http://schemas.microsoft.com/office/drawing/2014/main" id="{BB064AE6-F240-4754-83F7-6716E0452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17914" y="3458584"/>
            <a:ext cx="5949204" cy="2563714"/>
          </a:xfrm>
          <a:prstGeom prst="rect">
            <a:avLst/>
          </a:prstGeom>
        </p:spPr>
        <p:txBody>
          <a:bodyPr/>
          <a:lstStyle>
            <a:lvl1pPr marL="174625" marR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200" b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dirty="0"/>
              <a:t>Text</a:t>
            </a:r>
            <a:endParaRPr lang="pt-BR" dirty="0"/>
          </a:p>
          <a:p>
            <a:pPr lvl="0"/>
            <a:endParaRPr lang="pt-BR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5F1A2B-C1EF-490B-8A19-6597059CD87B}"/>
              </a:ext>
            </a:extLst>
          </p:cNvPr>
          <p:cNvCxnSpPr/>
          <p:nvPr userDrawn="1"/>
        </p:nvCxnSpPr>
        <p:spPr>
          <a:xfrm>
            <a:off x="5021704" y="3443431"/>
            <a:ext cx="0" cy="26023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751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Single Corner Rounded 14">
            <a:extLst>
              <a:ext uri="{FF2B5EF4-FFF2-40B4-BE49-F238E27FC236}">
                <a16:creationId xmlns:a16="http://schemas.microsoft.com/office/drawing/2014/main" id="{C8737C36-596C-4990-96CE-2926A72A71FD}"/>
              </a:ext>
            </a:extLst>
          </p:cNvPr>
          <p:cNvSpPr/>
          <p:nvPr userDrawn="1"/>
        </p:nvSpPr>
        <p:spPr>
          <a:xfrm>
            <a:off x="490855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ctangle: Single Corner Rounded 43">
            <a:extLst>
              <a:ext uri="{FF2B5EF4-FFF2-40B4-BE49-F238E27FC236}">
                <a16:creationId xmlns:a16="http://schemas.microsoft.com/office/drawing/2014/main" id="{2AA6C7B6-483A-4B18-BD56-B4AA9A27ADA9}"/>
              </a:ext>
            </a:extLst>
          </p:cNvPr>
          <p:cNvSpPr/>
          <p:nvPr userDrawn="1"/>
        </p:nvSpPr>
        <p:spPr>
          <a:xfrm>
            <a:off x="2387924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ctangle: Single Corner Rounded 44">
            <a:extLst>
              <a:ext uri="{FF2B5EF4-FFF2-40B4-BE49-F238E27FC236}">
                <a16:creationId xmlns:a16="http://schemas.microsoft.com/office/drawing/2014/main" id="{348F7E08-7079-4776-98A1-A2DE13ED6794}"/>
              </a:ext>
            </a:extLst>
          </p:cNvPr>
          <p:cNvSpPr/>
          <p:nvPr userDrawn="1"/>
        </p:nvSpPr>
        <p:spPr>
          <a:xfrm>
            <a:off x="4284993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ctangle: Single Corner Rounded 45">
            <a:extLst>
              <a:ext uri="{FF2B5EF4-FFF2-40B4-BE49-F238E27FC236}">
                <a16:creationId xmlns:a16="http://schemas.microsoft.com/office/drawing/2014/main" id="{D8D1CD21-7FC9-468C-9482-5C7A12B32A22}"/>
              </a:ext>
            </a:extLst>
          </p:cNvPr>
          <p:cNvSpPr/>
          <p:nvPr userDrawn="1"/>
        </p:nvSpPr>
        <p:spPr>
          <a:xfrm>
            <a:off x="6270962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ctangle: Single Corner Rounded 48">
            <a:extLst>
              <a:ext uri="{FF2B5EF4-FFF2-40B4-BE49-F238E27FC236}">
                <a16:creationId xmlns:a16="http://schemas.microsoft.com/office/drawing/2014/main" id="{B4D2829E-475E-414B-A4FB-B3AF9B9A64FB}"/>
              </a:ext>
            </a:extLst>
          </p:cNvPr>
          <p:cNvSpPr/>
          <p:nvPr userDrawn="1"/>
        </p:nvSpPr>
        <p:spPr>
          <a:xfrm>
            <a:off x="8168031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ctangle: Single Corner Rounded 49">
            <a:extLst>
              <a:ext uri="{FF2B5EF4-FFF2-40B4-BE49-F238E27FC236}">
                <a16:creationId xmlns:a16="http://schemas.microsoft.com/office/drawing/2014/main" id="{5E288A87-7CC9-48B3-96AD-7681FC3BEA3A}"/>
              </a:ext>
            </a:extLst>
          </p:cNvPr>
          <p:cNvSpPr/>
          <p:nvPr userDrawn="1"/>
        </p:nvSpPr>
        <p:spPr>
          <a:xfrm>
            <a:off x="10065100" y="2698230"/>
            <a:ext cx="1776088" cy="3432612"/>
          </a:xfrm>
          <a:prstGeom prst="round1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FA90562-FA57-4926-9DC4-B5C0AB2CC8AB}"/>
              </a:ext>
            </a:extLst>
          </p:cNvPr>
          <p:cNvGrpSpPr/>
          <p:nvPr userDrawn="1"/>
        </p:nvGrpSpPr>
        <p:grpSpPr>
          <a:xfrm>
            <a:off x="490855" y="5420380"/>
            <a:ext cx="11350333" cy="810270"/>
            <a:chOff x="670737" y="2475681"/>
            <a:chExt cx="12573780" cy="3310521"/>
          </a:xfrm>
          <a:solidFill>
            <a:schemeClr val="bg2"/>
          </a:solidFill>
        </p:grpSpPr>
        <p:sp>
          <p:nvSpPr>
            <p:cNvPr id="57" name="Rectangle: Single Corner Rounded 56">
              <a:extLst>
                <a:ext uri="{FF2B5EF4-FFF2-40B4-BE49-F238E27FC236}">
                  <a16:creationId xmlns:a16="http://schemas.microsoft.com/office/drawing/2014/main" id="{4CE491A4-2AEB-49B0-8E71-9C55408ACA0C}"/>
                </a:ext>
              </a:extLst>
            </p:cNvPr>
            <p:cNvSpPr/>
            <p:nvPr userDrawn="1"/>
          </p:nvSpPr>
          <p:spPr>
            <a:xfrm>
              <a:off x="670737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ctangle: Single Corner Rounded 57">
              <a:extLst>
                <a:ext uri="{FF2B5EF4-FFF2-40B4-BE49-F238E27FC236}">
                  <a16:creationId xmlns:a16="http://schemas.microsoft.com/office/drawing/2014/main" id="{2F59E044-1163-4ADD-A102-ED29582E8601}"/>
                </a:ext>
              </a:extLst>
            </p:cNvPr>
            <p:cNvSpPr/>
            <p:nvPr userDrawn="1"/>
          </p:nvSpPr>
          <p:spPr>
            <a:xfrm>
              <a:off x="2772290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ctangle: Single Corner Rounded 58">
              <a:extLst>
                <a:ext uri="{FF2B5EF4-FFF2-40B4-BE49-F238E27FC236}">
                  <a16:creationId xmlns:a16="http://schemas.microsoft.com/office/drawing/2014/main" id="{BDF7197C-58A1-47CE-BD7D-A33AFBEF8F8E}"/>
                </a:ext>
              </a:extLst>
            </p:cNvPr>
            <p:cNvSpPr/>
            <p:nvPr userDrawn="1"/>
          </p:nvSpPr>
          <p:spPr>
            <a:xfrm>
              <a:off x="4873843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ctangle: Single Corner Rounded 59">
              <a:extLst>
                <a:ext uri="{FF2B5EF4-FFF2-40B4-BE49-F238E27FC236}">
                  <a16:creationId xmlns:a16="http://schemas.microsoft.com/office/drawing/2014/main" id="{FB0E3D45-045B-4E72-9F93-7FBF5E6FEF39}"/>
                </a:ext>
              </a:extLst>
            </p:cNvPr>
            <p:cNvSpPr/>
            <p:nvPr userDrawn="1"/>
          </p:nvSpPr>
          <p:spPr>
            <a:xfrm>
              <a:off x="7073879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ctangle: Single Corner Rounded 60">
              <a:extLst>
                <a:ext uri="{FF2B5EF4-FFF2-40B4-BE49-F238E27FC236}">
                  <a16:creationId xmlns:a16="http://schemas.microsoft.com/office/drawing/2014/main" id="{01D14B91-F809-42A4-80BF-1E5ACC255AAA}"/>
                </a:ext>
              </a:extLst>
            </p:cNvPr>
            <p:cNvSpPr/>
            <p:nvPr userDrawn="1"/>
          </p:nvSpPr>
          <p:spPr>
            <a:xfrm>
              <a:off x="9175432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ctangle: Single Corner Rounded 61">
              <a:extLst>
                <a:ext uri="{FF2B5EF4-FFF2-40B4-BE49-F238E27FC236}">
                  <a16:creationId xmlns:a16="http://schemas.microsoft.com/office/drawing/2014/main" id="{C4EAA030-6B96-4C21-A127-A02FDBAA77A5}"/>
                </a:ext>
              </a:extLst>
            </p:cNvPr>
            <p:cNvSpPr/>
            <p:nvPr userDrawn="1"/>
          </p:nvSpPr>
          <p:spPr>
            <a:xfrm>
              <a:off x="11276985" y="2475681"/>
              <a:ext cx="1967532" cy="33105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5F623050-21AC-4D72-8ABA-DDA8E3ADBC2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26907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2" name="Text Placeholder 46">
            <a:extLst>
              <a:ext uri="{FF2B5EF4-FFF2-40B4-BE49-F238E27FC236}">
                <a16:creationId xmlns:a16="http://schemas.microsoft.com/office/drawing/2014/main" id="{3E167B12-2CDB-41A0-90A8-E128F99EB169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6907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Small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2094" y="593474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31838" y="1192213"/>
            <a:ext cx="7606250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00C2ABB5-41DB-451D-8A9E-A88BAE0BEE8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6907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195E3E-FD97-47D2-868B-405FB965298E}"/>
              </a:ext>
            </a:extLst>
          </p:cNvPr>
          <p:cNvCxnSpPr>
            <a:cxnSpLocks/>
          </p:cNvCxnSpPr>
          <p:nvPr userDrawn="1"/>
        </p:nvCxnSpPr>
        <p:spPr>
          <a:xfrm>
            <a:off x="490855" y="6215660"/>
            <a:ext cx="551176" cy="0"/>
          </a:xfrm>
          <a:prstGeom prst="line">
            <a:avLst/>
          </a:prstGeom>
          <a:ln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46">
            <a:extLst>
              <a:ext uri="{FF2B5EF4-FFF2-40B4-BE49-F238E27FC236}">
                <a16:creationId xmlns:a16="http://schemas.microsoft.com/office/drawing/2014/main" id="{F84FBBA4-3891-4C91-A395-4C39E2D3A3F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544322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5" name="Text Placeholder 46">
            <a:extLst>
              <a:ext uri="{FF2B5EF4-FFF2-40B4-BE49-F238E27FC236}">
                <a16:creationId xmlns:a16="http://schemas.microsoft.com/office/drawing/2014/main" id="{8389431B-BF6F-4D15-8AE5-4DB60B20BA7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544322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Large</a:t>
            </a:r>
          </a:p>
        </p:txBody>
      </p:sp>
      <p:sp>
        <p:nvSpPr>
          <p:cNvPr id="66" name="Text Placeholder 46">
            <a:extLst>
              <a:ext uri="{FF2B5EF4-FFF2-40B4-BE49-F238E27FC236}">
                <a16:creationId xmlns:a16="http://schemas.microsoft.com/office/drawing/2014/main" id="{7DA4D593-F941-4B2E-854D-B0B413223616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544322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69" name="Text Placeholder 46">
            <a:extLst>
              <a:ext uri="{FF2B5EF4-FFF2-40B4-BE49-F238E27FC236}">
                <a16:creationId xmlns:a16="http://schemas.microsoft.com/office/drawing/2014/main" id="{9EBCBA11-D8B1-4B64-AA1E-16409F84512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418760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0" name="Text Placeholder 46">
            <a:extLst>
              <a:ext uri="{FF2B5EF4-FFF2-40B4-BE49-F238E27FC236}">
                <a16:creationId xmlns:a16="http://schemas.microsoft.com/office/drawing/2014/main" id="{CA497B79-C700-4A7A-B586-229E2255DE5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418760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Sports</a:t>
            </a:r>
          </a:p>
        </p:txBody>
      </p:sp>
      <p:sp>
        <p:nvSpPr>
          <p:cNvPr id="71" name="Text Placeholder 46">
            <a:extLst>
              <a:ext uri="{FF2B5EF4-FFF2-40B4-BE49-F238E27FC236}">
                <a16:creationId xmlns:a16="http://schemas.microsoft.com/office/drawing/2014/main" id="{77AD971B-ED2C-49FC-ACA5-52A4EA7A211A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4418760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74" name="Text Placeholder 46">
            <a:extLst>
              <a:ext uri="{FF2B5EF4-FFF2-40B4-BE49-F238E27FC236}">
                <a16:creationId xmlns:a16="http://schemas.microsoft.com/office/drawing/2014/main" id="{DD8E712A-E259-46C8-A270-C02EC746A04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399419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5" name="Text Placeholder 46">
            <a:extLst>
              <a:ext uri="{FF2B5EF4-FFF2-40B4-BE49-F238E27FC236}">
                <a16:creationId xmlns:a16="http://schemas.microsoft.com/office/drawing/2014/main" id="{8D410512-944C-4359-9AD7-E133670B5EA3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6399419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Small SUV</a:t>
            </a:r>
          </a:p>
        </p:txBody>
      </p:sp>
      <p:sp>
        <p:nvSpPr>
          <p:cNvPr id="76" name="Text Placeholder 46">
            <a:extLst>
              <a:ext uri="{FF2B5EF4-FFF2-40B4-BE49-F238E27FC236}">
                <a16:creationId xmlns:a16="http://schemas.microsoft.com/office/drawing/2014/main" id="{D8BC873D-0626-4A41-809B-382B09EF60FD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399419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78" name="Text Placeholder 46">
            <a:extLst>
              <a:ext uri="{FF2B5EF4-FFF2-40B4-BE49-F238E27FC236}">
                <a16:creationId xmlns:a16="http://schemas.microsoft.com/office/drawing/2014/main" id="{F67A8512-DB08-4DA2-924D-0AED07C0C7A0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290526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9" name="Text Placeholder 46">
            <a:extLst>
              <a:ext uri="{FF2B5EF4-FFF2-40B4-BE49-F238E27FC236}">
                <a16:creationId xmlns:a16="http://schemas.microsoft.com/office/drawing/2014/main" id="{3FEB4481-DA6F-4A07-BC84-02BF8D3F4E4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290526" y="3184916"/>
            <a:ext cx="1504441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Large SUV/VAN</a:t>
            </a:r>
          </a:p>
        </p:txBody>
      </p:sp>
      <p:sp>
        <p:nvSpPr>
          <p:cNvPr id="80" name="Text Placeholder 46">
            <a:extLst>
              <a:ext uri="{FF2B5EF4-FFF2-40B4-BE49-F238E27FC236}">
                <a16:creationId xmlns:a16="http://schemas.microsoft.com/office/drawing/2014/main" id="{6B21865B-2F59-4B92-9E60-813474B9D929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290526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sp>
        <p:nvSpPr>
          <p:cNvPr id="82" name="Text Placeholder 46">
            <a:extLst>
              <a:ext uri="{FF2B5EF4-FFF2-40B4-BE49-F238E27FC236}">
                <a16:creationId xmlns:a16="http://schemas.microsoft.com/office/drawing/2014/main" id="{47241953-FDA4-4CAF-9E77-01273BAE240F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210254" y="3682654"/>
            <a:ext cx="1448805" cy="15752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3" name="Text Placeholder 46">
            <a:extLst>
              <a:ext uri="{FF2B5EF4-FFF2-40B4-BE49-F238E27FC236}">
                <a16:creationId xmlns:a16="http://schemas.microsoft.com/office/drawing/2014/main" id="{16DF4A3F-6873-4267-93B9-6EC26A05EAEE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0210254" y="3184916"/>
            <a:ext cx="1448805" cy="40981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spc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UTE</a:t>
            </a:r>
          </a:p>
        </p:txBody>
      </p:sp>
      <p:sp>
        <p:nvSpPr>
          <p:cNvPr id="84" name="Text Placeholder 46">
            <a:extLst>
              <a:ext uri="{FF2B5EF4-FFF2-40B4-BE49-F238E27FC236}">
                <a16:creationId xmlns:a16="http://schemas.microsoft.com/office/drawing/2014/main" id="{95ACBA34-735B-45FF-AF94-CD3A5E63E45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210254" y="5618502"/>
            <a:ext cx="1448805" cy="40981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$000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99211B-2F04-41FD-A923-2F0ED2BC21D5}"/>
              </a:ext>
            </a:extLst>
          </p:cNvPr>
          <p:cNvCxnSpPr/>
          <p:nvPr userDrawn="1"/>
        </p:nvCxnSpPr>
        <p:spPr>
          <a:xfrm>
            <a:off x="490855" y="6378538"/>
            <a:ext cx="11261433" cy="0"/>
          </a:xfrm>
          <a:prstGeom prst="line">
            <a:avLst/>
          </a:prstGeom>
          <a:ln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25B6D58E-EFD8-4EDD-9F5B-166A51DEF088}"/>
              </a:ext>
            </a:extLst>
          </p:cNvPr>
          <p:cNvSpPr/>
          <p:nvPr userDrawn="1"/>
        </p:nvSpPr>
        <p:spPr>
          <a:xfrm>
            <a:off x="-1" y="2991046"/>
            <a:ext cx="12192001" cy="3866953"/>
          </a:xfrm>
          <a:custGeom>
            <a:avLst/>
            <a:gdLst>
              <a:gd name="connsiteX0" fmla="*/ 2148866 w 12192001"/>
              <a:gd name="connsiteY0" fmla="*/ 0 h 3866953"/>
              <a:gd name="connsiteX1" fmla="*/ 2503418 w 12192001"/>
              <a:gd name="connsiteY1" fmla="*/ 435810 h 3866953"/>
              <a:gd name="connsiteX2" fmla="*/ 2499940 w 12192001"/>
              <a:gd name="connsiteY2" fmla="*/ 478218 h 3866953"/>
              <a:gd name="connsiteX3" fmla="*/ 2499940 w 12192001"/>
              <a:gd name="connsiteY3" fmla="*/ 916380 h 3866953"/>
              <a:gd name="connsiteX4" fmla="*/ 2512523 w 12192001"/>
              <a:gd name="connsiteY4" fmla="*/ 948008 h 3866953"/>
              <a:gd name="connsiteX5" fmla="*/ 2837246 w 12192001"/>
              <a:gd name="connsiteY5" fmla="*/ 1248610 h 3866953"/>
              <a:gd name="connsiteX6" fmla="*/ 2845066 w 12192001"/>
              <a:gd name="connsiteY6" fmla="*/ 1255137 h 3866953"/>
              <a:gd name="connsiteX7" fmla="*/ 12192001 w 12192001"/>
              <a:gd name="connsiteY7" fmla="*/ 1255137 h 3866953"/>
              <a:gd name="connsiteX8" fmla="*/ 12192001 w 12192001"/>
              <a:gd name="connsiteY8" fmla="*/ 3866953 h 3866953"/>
              <a:gd name="connsiteX9" fmla="*/ 1 w 12192001"/>
              <a:gd name="connsiteY9" fmla="*/ 3866953 h 3866953"/>
              <a:gd name="connsiteX10" fmla="*/ 1 w 12192001"/>
              <a:gd name="connsiteY10" fmla="*/ 1354296 h 3866953"/>
              <a:gd name="connsiteX11" fmla="*/ 0 w 12192001"/>
              <a:gd name="connsiteY11" fmla="*/ 1354296 h 3866953"/>
              <a:gd name="connsiteX12" fmla="*/ 0 w 12192001"/>
              <a:gd name="connsiteY12" fmla="*/ 1 h 3866953"/>
              <a:gd name="connsiteX13" fmla="*/ 2072969 w 12192001"/>
              <a:gd name="connsiteY13" fmla="*/ 1 h 3866953"/>
              <a:gd name="connsiteX14" fmla="*/ 2072969 w 12192001"/>
              <a:gd name="connsiteY14" fmla="*/ 10549 h 3866953"/>
              <a:gd name="connsiteX15" fmla="*/ 2077412 w 12192001"/>
              <a:gd name="connsiteY15" fmla="*/ 8854 h 3866953"/>
              <a:gd name="connsiteX16" fmla="*/ 2148866 w 12192001"/>
              <a:gd name="connsiteY16" fmla="*/ 0 h 38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3866953">
                <a:moveTo>
                  <a:pt x="2148866" y="0"/>
                </a:moveTo>
                <a:cubicBezTo>
                  <a:pt x="2344680" y="0"/>
                  <a:pt x="2503418" y="195119"/>
                  <a:pt x="2503418" y="435810"/>
                </a:cubicBezTo>
                <a:lnTo>
                  <a:pt x="2499940" y="478218"/>
                </a:lnTo>
                <a:lnTo>
                  <a:pt x="2499940" y="916380"/>
                </a:lnTo>
                <a:lnTo>
                  <a:pt x="2512523" y="948008"/>
                </a:lnTo>
                <a:cubicBezTo>
                  <a:pt x="2624487" y="1207818"/>
                  <a:pt x="2729650" y="1176058"/>
                  <a:pt x="2837246" y="1248610"/>
                </a:cubicBezTo>
                <a:lnTo>
                  <a:pt x="2845066" y="1255137"/>
                </a:lnTo>
                <a:lnTo>
                  <a:pt x="12192001" y="1255137"/>
                </a:lnTo>
                <a:lnTo>
                  <a:pt x="12192001" y="3866953"/>
                </a:lnTo>
                <a:lnTo>
                  <a:pt x="1" y="3866953"/>
                </a:lnTo>
                <a:lnTo>
                  <a:pt x="1" y="1354296"/>
                </a:lnTo>
                <a:lnTo>
                  <a:pt x="0" y="1354296"/>
                </a:lnTo>
                <a:lnTo>
                  <a:pt x="0" y="1"/>
                </a:lnTo>
                <a:lnTo>
                  <a:pt x="2072969" y="1"/>
                </a:lnTo>
                <a:lnTo>
                  <a:pt x="2072969" y="10549"/>
                </a:lnTo>
                <a:lnTo>
                  <a:pt x="2077412" y="8854"/>
                </a:lnTo>
                <a:cubicBezTo>
                  <a:pt x="2100492" y="3049"/>
                  <a:pt x="2124389" y="0"/>
                  <a:pt x="2148866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C588B29-6C57-4335-8B55-8092BAE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094" y="593474"/>
            <a:ext cx="8220428" cy="598448"/>
          </a:xfrm>
          <a:prstGeom prst="rect">
            <a:avLst/>
          </a:prstGeom>
        </p:spPr>
        <p:txBody>
          <a:bodyPr/>
          <a:lstStyle>
            <a:lvl1pPr>
              <a:defRPr sz="4000" b="1" spc="-150">
                <a:solidFill>
                  <a:srgbClr val="EC4F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F65BD50-4221-4811-878E-B01637397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192213"/>
            <a:ext cx="7606250" cy="4301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pt-BR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1843031-FC28-4ED1-A862-5852F3DA463D}"/>
              </a:ext>
            </a:extLst>
          </p:cNvPr>
          <p:cNvCxnSpPr>
            <a:cxnSpLocks/>
          </p:cNvCxnSpPr>
          <p:nvPr userDrawn="1"/>
        </p:nvCxnSpPr>
        <p:spPr>
          <a:xfrm>
            <a:off x="1743286" y="2979327"/>
            <a:ext cx="321654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 53">
            <a:extLst>
              <a:ext uri="{FF2B5EF4-FFF2-40B4-BE49-F238E27FC236}">
                <a16:creationId xmlns:a16="http://schemas.microsoft.com/office/drawing/2014/main" id="{44E90FC3-21E4-4DD3-98A1-BF98C6CE02BD}"/>
              </a:ext>
            </a:extLst>
          </p:cNvPr>
          <p:cNvSpPr/>
          <p:nvPr userDrawn="1"/>
        </p:nvSpPr>
        <p:spPr>
          <a:xfrm rot="16200000" flipV="1">
            <a:off x="1589016" y="2979295"/>
            <a:ext cx="914400" cy="914400"/>
          </a:xfrm>
          <a:prstGeom prst="arc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879D732-5F04-448F-BE63-CA9E742885F6}"/>
              </a:ext>
            </a:extLst>
          </p:cNvPr>
          <p:cNvCxnSpPr>
            <a:cxnSpLocks/>
          </p:cNvCxnSpPr>
          <p:nvPr userDrawn="1"/>
        </p:nvCxnSpPr>
        <p:spPr>
          <a:xfrm flipH="1">
            <a:off x="3605214" y="4241528"/>
            <a:ext cx="8181778" cy="0"/>
          </a:xfrm>
          <a:prstGeom prst="line">
            <a:avLst/>
          </a:prstGeom>
          <a:ln w="28575">
            <a:solidFill>
              <a:srgbClr val="FD5B0C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c 62">
            <a:extLst>
              <a:ext uri="{FF2B5EF4-FFF2-40B4-BE49-F238E27FC236}">
                <a16:creationId xmlns:a16="http://schemas.microsoft.com/office/drawing/2014/main" id="{71BA709E-9E5A-414F-97D2-2F1714DE48B9}"/>
              </a:ext>
            </a:extLst>
          </p:cNvPr>
          <p:cNvSpPr/>
          <p:nvPr userDrawn="1"/>
        </p:nvSpPr>
        <p:spPr>
          <a:xfrm rot="5400000" flipV="1">
            <a:off x="2503416" y="3329456"/>
            <a:ext cx="914400" cy="914400"/>
          </a:xfrm>
          <a:prstGeom prst="arc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92DDEA-FF65-446F-8A35-68406F950F83}"/>
              </a:ext>
            </a:extLst>
          </p:cNvPr>
          <p:cNvCxnSpPr>
            <a:cxnSpLocks/>
          </p:cNvCxnSpPr>
          <p:nvPr userDrawn="1"/>
        </p:nvCxnSpPr>
        <p:spPr>
          <a:xfrm>
            <a:off x="2917255" y="4243856"/>
            <a:ext cx="687959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3A8B12-7DC1-4869-8366-2445A3CE22B3}"/>
              </a:ext>
            </a:extLst>
          </p:cNvPr>
          <p:cNvCxnSpPr>
            <a:cxnSpLocks/>
          </p:cNvCxnSpPr>
          <p:nvPr userDrawn="1"/>
        </p:nvCxnSpPr>
        <p:spPr>
          <a:xfrm flipV="1">
            <a:off x="2503416" y="3423482"/>
            <a:ext cx="0" cy="370104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404EDA6E-2054-4811-8970-6F97956328C2}"/>
              </a:ext>
            </a:extLst>
          </p:cNvPr>
          <p:cNvSpPr/>
          <p:nvPr userDrawn="1"/>
        </p:nvSpPr>
        <p:spPr>
          <a:xfrm>
            <a:off x="3238861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6F4C94-15B5-4B55-9A61-4DF7636A30DD}"/>
              </a:ext>
            </a:extLst>
          </p:cNvPr>
          <p:cNvSpPr/>
          <p:nvPr userDrawn="1"/>
        </p:nvSpPr>
        <p:spPr>
          <a:xfrm>
            <a:off x="613825" y="2401771"/>
            <a:ext cx="1155049" cy="1155049"/>
          </a:xfrm>
          <a:prstGeom prst="ellipse">
            <a:avLst/>
          </a:prstGeom>
          <a:solidFill>
            <a:schemeClr val="tx1"/>
          </a:solidFill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10A9032D-5875-43CD-826D-61BF3558A35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95278" y="2609225"/>
            <a:ext cx="592138" cy="754063"/>
            <a:chOff x="818" y="1908"/>
            <a:chExt cx="373" cy="475"/>
          </a:xfrm>
          <a:solidFill>
            <a:srgbClr val="E94719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87112F9-8897-41E5-9C80-88A26E2402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82" y="1968"/>
              <a:ext cx="249" cy="415"/>
            </a:xfrm>
            <a:custGeom>
              <a:avLst/>
              <a:gdLst>
                <a:gd name="T0" fmla="*/ 37 w 1070"/>
                <a:gd name="T1" fmla="*/ 423 h 1790"/>
                <a:gd name="T2" fmla="*/ 88 w 1070"/>
                <a:gd name="T3" fmla="*/ 398 h 1790"/>
                <a:gd name="T4" fmla="*/ 527 w 1070"/>
                <a:gd name="T5" fmla="*/ 80 h 1790"/>
                <a:gd name="T6" fmla="*/ 990 w 1070"/>
                <a:gd name="T7" fmla="*/ 543 h 1790"/>
                <a:gd name="T8" fmla="*/ 831 w 1070"/>
                <a:gd name="T9" fmla="*/ 953 h 1790"/>
                <a:gd name="T10" fmla="*/ 735 w 1070"/>
                <a:gd name="T11" fmla="*/ 1154 h 1790"/>
                <a:gd name="T12" fmla="*/ 734 w 1070"/>
                <a:gd name="T13" fmla="*/ 1168 h 1790"/>
                <a:gd name="T14" fmla="*/ 567 w 1070"/>
                <a:gd name="T15" fmla="*/ 1168 h 1790"/>
                <a:gd name="T16" fmla="*/ 567 w 1070"/>
                <a:gd name="T17" fmla="*/ 1076 h 1790"/>
                <a:gd name="T18" fmla="*/ 527 w 1070"/>
                <a:gd name="T19" fmla="*/ 1036 h 1790"/>
                <a:gd name="T20" fmla="*/ 487 w 1070"/>
                <a:gd name="T21" fmla="*/ 1076 h 1790"/>
                <a:gd name="T22" fmla="*/ 487 w 1070"/>
                <a:gd name="T23" fmla="*/ 1168 h 1790"/>
                <a:gd name="T24" fmla="*/ 320 w 1070"/>
                <a:gd name="T25" fmla="*/ 1168 h 1790"/>
                <a:gd name="T26" fmla="*/ 320 w 1070"/>
                <a:gd name="T27" fmla="*/ 1154 h 1790"/>
                <a:gd name="T28" fmla="*/ 224 w 1070"/>
                <a:gd name="T29" fmla="*/ 953 h 1790"/>
                <a:gd name="T30" fmla="*/ 83 w 1070"/>
                <a:gd name="T31" fmla="*/ 692 h 1790"/>
                <a:gd name="T32" fmla="*/ 34 w 1070"/>
                <a:gd name="T33" fmla="*/ 663 h 1790"/>
                <a:gd name="T34" fmla="*/ 5 w 1070"/>
                <a:gd name="T35" fmla="*/ 712 h 1790"/>
                <a:gd name="T36" fmla="*/ 160 w 1070"/>
                <a:gd name="T37" fmla="*/ 1001 h 1790"/>
                <a:gd name="T38" fmla="*/ 240 w 1070"/>
                <a:gd name="T39" fmla="*/ 1154 h 1790"/>
                <a:gd name="T40" fmla="*/ 242 w 1070"/>
                <a:gd name="T41" fmla="*/ 1209 h 1790"/>
                <a:gd name="T42" fmla="*/ 242 w 1070"/>
                <a:gd name="T43" fmla="*/ 1548 h 1790"/>
                <a:gd name="T44" fmla="*/ 243 w 1070"/>
                <a:gd name="T45" fmla="*/ 1551 h 1790"/>
                <a:gd name="T46" fmla="*/ 243 w 1070"/>
                <a:gd name="T47" fmla="*/ 1552 h 1790"/>
                <a:gd name="T48" fmla="*/ 243 w 1070"/>
                <a:gd name="T49" fmla="*/ 1556 h 1790"/>
                <a:gd name="T50" fmla="*/ 243 w 1070"/>
                <a:gd name="T51" fmla="*/ 1556 h 1790"/>
                <a:gd name="T52" fmla="*/ 343 w 1070"/>
                <a:gd name="T53" fmla="*/ 1723 h 1790"/>
                <a:gd name="T54" fmla="*/ 527 w 1070"/>
                <a:gd name="T55" fmla="*/ 1790 h 1790"/>
                <a:gd name="T56" fmla="*/ 711 w 1070"/>
                <a:gd name="T57" fmla="*/ 1723 h 1790"/>
                <a:gd name="T58" fmla="*/ 811 w 1070"/>
                <a:gd name="T59" fmla="*/ 1556 h 1790"/>
                <a:gd name="T60" fmla="*/ 811 w 1070"/>
                <a:gd name="T61" fmla="*/ 1556 h 1790"/>
                <a:gd name="T62" fmla="*/ 812 w 1070"/>
                <a:gd name="T63" fmla="*/ 1552 h 1790"/>
                <a:gd name="T64" fmla="*/ 812 w 1070"/>
                <a:gd name="T65" fmla="*/ 1551 h 1790"/>
                <a:gd name="T66" fmla="*/ 812 w 1070"/>
                <a:gd name="T67" fmla="*/ 1548 h 1790"/>
                <a:gd name="T68" fmla="*/ 812 w 1070"/>
                <a:gd name="T69" fmla="*/ 1209 h 1790"/>
                <a:gd name="T70" fmla="*/ 815 w 1070"/>
                <a:gd name="T71" fmla="*/ 1154 h 1790"/>
                <a:gd name="T72" fmla="*/ 895 w 1070"/>
                <a:gd name="T73" fmla="*/ 1001 h 1790"/>
                <a:gd name="T74" fmla="*/ 1070 w 1070"/>
                <a:gd name="T75" fmla="*/ 543 h 1790"/>
                <a:gd name="T76" fmla="*/ 527 w 1070"/>
                <a:gd name="T77" fmla="*/ 0 h 1790"/>
                <a:gd name="T78" fmla="*/ 12 w 1070"/>
                <a:gd name="T79" fmla="*/ 373 h 1790"/>
                <a:gd name="T80" fmla="*/ 37 w 1070"/>
                <a:gd name="T81" fmla="*/ 423 h 1790"/>
                <a:gd name="T82" fmla="*/ 527 w 1070"/>
                <a:gd name="T83" fmla="*/ 1710 h 1790"/>
                <a:gd name="T84" fmla="*/ 338 w 1070"/>
                <a:gd name="T85" fmla="*/ 1588 h 1790"/>
                <a:gd name="T86" fmla="*/ 717 w 1070"/>
                <a:gd name="T87" fmla="*/ 1588 h 1790"/>
                <a:gd name="T88" fmla="*/ 527 w 1070"/>
                <a:gd name="T89" fmla="*/ 1710 h 1790"/>
                <a:gd name="T90" fmla="*/ 732 w 1070"/>
                <a:gd name="T91" fmla="*/ 1508 h 1790"/>
                <a:gd name="T92" fmla="*/ 322 w 1070"/>
                <a:gd name="T93" fmla="*/ 1508 h 1790"/>
                <a:gd name="T94" fmla="*/ 322 w 1070"/>
                <a:gd name="T95" fmla="*/ 1418 h 1790"/>
                <a:gd name="T96" fmla="*/ 732 w 1070"/>
                <a:gd name="T97" fmla="*/ 1418 h 1790"/>
                <a:gd name="T98" fmla="*/ 732 w 1070"/>
                <a:gd name="T99" fmla="*/ 1508 h 1790"/>
                <a:gd name="T100" fmla="*/ 732 w 1070"/>
                <a:gd name="T101" fmla="*/ 1338 h 1790"/>
                <a:gd name="T102" fmla="*/ 322 w 1070"/>
                <a:gd name="T103" fmla="*/ 1338 h 1790"/>
                <a:gd name="T104" fmla="*/ 322 w 1070"/>
                <a:gd name="T105" fmla="*/ 1248 h 1790"/>
                <a:gd name="T106" fmla="*/ 732 w 1070"/>
                <a:gd name="T107" fmla="*/ 1248 h 1790"/>
                <a:gd name="T108" fmla="*/ 732 w 1070"/>
                <a:gd name="T109" fmla="*/ 1338 h 1790"/>
                <a:gd name="T110" fmla="*/ 732 w 1070"/>
                <a:gd name="T111" fmla="*/ 1338 h 1790"/>
                <a:gd name="T112" fmla="*/ 732 w 1070"/>
                <a:gd name="T113" fmla="*/ 1338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0" h="1790">
                  <a:moveTo>
                    <a:pt x="37" y="423"/>
                  </a:moveTo>
                  <a:cubicBezTo>
                    <a:pt x="58" y="430"/>
                    <a:pt x="81" y="419"/>
                    <a:pt x="88" y="398"/>
                  </a:cubicBezTo>
                  <a:cubicBezTo>
                    <a:pt x="150" y="208"/>
                    <a:pt x="327" y="80"/>
                    <a:pt x="527" y="80"/>
                  </a:cubicBezTo>
                  <a:cubicBezTo>
                    <a:pt x="783" y="80"/>
                    <a:pt x="990" y="288"/>
                    <a:pt x="990" y="543"/>
                  </a:cubicBezTo>
                  <a:cubicBezTo>
                    <a:pt x="990" y="741"/>
                    <a:pt x="902" y="858"/>
                    <a:pt x="831" y="953"/>
                  </a:cubicBezTo>
                  <a:cubicBezTo>
                    <a:pt x="779" y="1022"/>
                    <a:pt x="735" y="1082"/>
                    <a:pt x="735" y="1154"/>
                  </a:cubicBezTo>
                  <a:cubicBezTo>
                    <a:pt x="735" y="1159"/>
                    <a:pt x="735" y="1163"/>
                    <a:pt x="734" y="1168"/>
                  </a:cubicBezTo>
                  <a:cubicBezTo>
                    <a:pt x="567" y="1168"/>
                    <a:pt x="567" y="1168"/>
                    <a:pt x="567" y="1168"/>
                  </a:cubicBezTo>
                  <a:cubicBezTo>
                    <a:pt x="567" y="1076"/>
                    <a:pt x="567" y="1076"/>
                    <a:pt x="567" y="1076"/>
                  </a:cubicBezTo>
                  <a:cubicBezTo>
                    <a:pt x="567" y="1054"/>
                    <a:pt x="549" y="1036"/>
                    <a:pt x="527" y="1036"/>
                  </a:cubicBezTo>
                  <a:cubicBezTo>
                    <a:pt x="505" y="1036"/>
                    <a:pt x="487" y="1054"/>
                    <a:pt x="487" y="1076"/>
                  </a:cubicBezTo>
                  <a:cubicBezTo>
                    <a:pt x="487" y="1168"/>
                    <a:pt x="487" y="1168"/>
                    <a:pt x="487" y="1168"/>
                  </a:cubicBezTo>
                  <a:cubicBezTo>
                    <a:pt x="320" y="1168"/>
                    <a:pt x="320" y="1168"/>
                    <a:pt x="320" y="1168"/>
                  </a:cubicBezTo>
                  <a:cubicBezTo>
                    <a:pt x="320" y="1163"/>
                    <a:pt x="320" y="1159"/>
                    <a:pt x="320" y="1154"/>
                  </a:cubicBezTo>
                  <a:cubicBezTo>
                    <a:pt x="320" y="1082"/>
                    <a:pt x="275" y="1022"/>
                    <a:pt x="224" y="953"/>
                  </a:cubicBezTo>
                  <a:cubicBezTo>
                    <a:pt x="171" y="883"/>
                    <a:pt x="112" y="804"/>
                    <a:pt x="83" y="692"/>
                  </a:cubicBezTo>
                  <a:cubicBezTo>
                    <a:pt x="77" y="671"/>
                    <a:pt x="55" y="658"/>
                    <a:pt x="34" y="663"/>
                  </a:cubicBezTo>
                  <a:cubicBezTo>
                    <a:pt x="13" y="669"/>
                    <a:pt x="0" y="691"/>
                    <a:pt x="5" y="712"/>
                  </a:cubicBezTo>
                  <a:cubicBezTo>
                    <a:pt x="39" y="840"/>
                    <a:pt x="106" y="929"/>
                    <a:pt x="160" y="1001"/>
                  </a:cubicBezTo>
                  <a:cubicBezTo>
                    <a:pt x="205" y="1061"/>
                    <a:pt x="240" y="1108"/>
                    <a:pt x="240" y="1154"/>
                  </a:cubicBezTo>
                  <a:cubicBezTo>
                    <a:pt x="240" y="1173"/>
                    <a:pt x="241" y="1192"/>
                    <a:pt x="242" y="1209"/>
                  </a:cubicBezTo>
                  <a:cubicBezTo>
                    <a:pt x="242" y="1548"/>
                    <a:pt x="242" y="1548"/>
                    <a:pt x="242" y="1548"/>
                  </a:cubicBezTo>
                  <a:cubicBezTo>
                    <a:pt x="242" y="1549"/>
                    <a:pt x="242" y="1550"/>
                    <a:pt x="243" y="1551"/>
                  </a:cubicBezTo>
                  <a:cubicBezTo>
                    <a:pt x="243" y="1551"/>
                    <a:pt x="243" y="1551"/>
                    <a:pt x="243" y="1552"/>
                  </a:cubicBezTo>
                  <a:cubicBezTo>
                    <a:pt x="243" y="1553"/>
                    <a:pt x="243" y="1555"/>
                    <a:pt x="243" y="1556"/>
                  </a:cubicBezTo>
                  <a:cubicBezTo>
                    <a:pt x="243" y="1556"/>
                    <a:pt x="243" y="1556"/>
                    <a:pt x="243" y="1556"/>
                  </a:cubicBezTo>
                  <a:cubicBezTo>
                    <a:pt x="257" y="1621"/>
                    <a:pt x="293" y="1681"/>
                    <a:pt x="343" y="1723"/>
                  </a:cubicBezTo>
                  <a:cubicBezTo>
                    <a:pt x="395" y="1766"/>
                    <a:pt x="460" y="1790"/>
                    <a:pt x="527" y="1790"/>
                  </a:cubicBezTo>
                  <a:cubicBezTo>
                    <a:pt x="594" y="1790"/>
                    <a:pt x="659" y="1766"/>
                    <a:pt x="711" y="1723"/>
                  </a:cubicBezTo>
                  <a:cubicBezTo>
                    <a:pt x="762" y="1681"/>
                    <a:pt x="797" y="1621"/>
                    <a:pt x="811" y="1556"/>
                  </a:cubicBezTo>
                  <a:cubicBezTo>
                    <a:pt x="811" y="1556"/>
                    <a:pt x="811" y="1556"/>
                    <a:pt x="811" y="1556"/>
                  </a:cubicBezTo>
                  <a:cubicBezTo>
                    <a:pt x="812" y="1555"/>
                    <a:pt x="812" y="1553"/>
                    <a:pt x="812" y="1552"/>
                  </a:cubicBezTo>
                  <a:cubicBezTo>
                    <a:pt x="812" y="1551"/>
                    <a:pt x="812" y="1551"/>
                    <a:pt x="812" y="1551"/>
                  </a:cubicBezTo>
                  <a:cubicBezTo>
                    <a:pt x="812" y="1550"/>
                    <a:pt x="812" y="1549"/>
                    <a:pt x="812" y="1548"/>
                  </a:cubicBezTo>
                  <a:cubicBezTo>
                    <a:pt x="812" y="1209"/>
                    <a:pt x="812" y="1209"/>
                    <a:pt x="812" y="1209"/>
                  </a:cubicBezTo>
                  <a:cubicBezTo>
                    <a:pt x="814" y="1192"/>
                    <a:pt x="815" y="1173"/>
                    <a:pt x="815" y="1154"/>
                  </a:cubicBezTo>
                  <a:cubicBezTo>
                    <a:pt x="815" y="1108"/>
                    <a:pt x="850" y="1061"/>
                    <a:pt x="895" y="1001"/>
                  </a:cubicBezTo>
                  <a:cubicBezTo>
                    <a:pt x="969" y="902"/>
                    <a:pt x="1070" y="767"/>
                    <a:pt x="1070" y="543"/>
                  </a:cubicBezTo>
                  <a:cubicBezTo>
                    <a:pt x="1070" y="244"/>
                    <a:pt x="827" y="0"/>
                    <a:pt x="527" y="0"/>
                  </a:cubicBezTo>
                  <a:cubicBezTo>
                    <a:pt x="293" y="0"/>
                    <a:pt x="85" y="150"/>
                    <a:pt x="12" y="373"/>
                  </a:cubicBezTo>
                  <a:cubicBezTo>
                    <a:pt x="5" y="394"/>
                    <a:pt x="16" y="416"/>
                    <a:pt x="37" y="423"/>
                  </a:cubicBezTo>
                  <a:close/>
                  <a:moveTo>
                    <a:pt x="527" y="1710"/>
                  </a:moveTo>
                  <a:cubicBezTo>
                    <a:pt x="446" y="1710"/>
                    <a:pt x="373" y="1661"/>
                    <a:pt x="338" y="1588"/>
                  </a:cubicBezTo>
                  <a:cubicBezTo>
                    <a:pt x="717" y="1588"/>
                    <a:pt x="717" y="1588"/>
                    <a:pt x="717" y="1588"/>
                  </a:cubicBezTo>
                  <a:cubicBezTo>
                    <a:pt x="682" y="1661"/>
                    <a:pt x="609" y="1710"/>
                    <a:pt x="527" y="1710"/>
                  </a:cubicBezTo>
                  <a:close/>
                  <a:moveTo>
                    <a:pt x="732" y="1508"/>
                  </a:moveTo>
                  <a:cubicBezTo>
                    <a:pt x="322" y="1508"/>
                    <a:pt x="322" y="1508"/>
                    <a:pt x="322" y="1508"/>
                  </a:cubicBezTo>
                  <a:cubicBezTo>
                    <a:pt x="322" y="1418"/>
                    <a:pt x="322" y="1418"/>
                    <a:pt x="322" y="1418"/>
                  </a:cubicBezTo>
                  <a:cubicBezTo>
                    <a:pt x="732" y="1418"/>
                    <a:pt x="732" y="1418"/>
                    <a:pt x="732" y="1418"/>
                  </a:cubicBezTo>
                  <a:lnTo>
                    <a:pt x="732" y="1508"/>
                  </a:lnTo>
                  <a:close/>
                  <a:moveTo>
                    <a:pt x="732" y="1338"/>
                  </a:moveTo>
                  <a:cubicBezTo>
                    <a:pt x="322" y="1338"/>
                    <a:pt x="322" y="1338"/>
                    <a:pt x="322" y="1338"/>
                  </a:cubicBezTo>
                  <a:cubicBezTo>
                    <a:pt x="322" y="1248"/>
                    <a:pt x="322" y="1248"/>
                    <a:pt x="322" y="1248"/>
                  </a:cubicBezTo>
                  <a:cubicBezTo>
                    <a:pt x="732" y="1248"/>
                    <a:pt x="732" y="1248"/>
                    <a:pt x="732" y="1248"/>
                  </a:cubicBezTo>
                  <a:lnTo>
                    <a:pt x="732" y="1338"/>
                  </a:lnTo>
                  <a:close/>
                  <a:moveTo>
                    <a:pt x="732" y="1338"/>
                  </a:moveTo>
                  <a:cubicBezTo>
                    <a:pt x="732" y="1338"/>
                    <a:pt x="732" y="1338"/>
                    <a:pt x="732" y="13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9346B27-4A78-4513-A47C-5DC97A68B2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5" y="1908"/>
              <a:ext cx="19" cy="44"/>
            </a:xfrm>
            <a:custGeom>
              <a:avLst/>
              <a:gdLst>
                <a:gd name="T0" fmla="*/ 40 w 80"/>
                <a:gd name="T1" fmla="*/ 187 h 187"/>
                <a:gd name="T2" fmla="*/ 80 w 80"/>
                <a:gd name="T3" fmla="*/ 147 h 187"/>
                <a:gd name="T4" fmla="*/ 80 w 80"/>
                <a:gd name="T5" fmla="*/ 40 h 187"/>
                <a:gd name="T6" fmla="*/ 40 w 80"/>
                <a:gd name="T7" fmla="*/ 0 h 187"/>
                <a:gd name="T8" fmla="*/ 0 w 80"/>
                <a:gd name="T9" fmla="*/ 40 h 187"/>
                <a:gd name="T10" fmla="*/ 0 w 80"/>
                <a:gd name="T11" fmla="*/ 147 h 187"/>
                <a:gd name="T12" fmla="*/ 40 w 80"/>
                <a:gd name="T13" fmla="*/ 187 h 187"/>
                <a:gd name="T14" fmla="*/ 40 w 80"/>
                <a:gd name="T15" fmla="*/ 187 h 187"/>
                <a:gd name="T16" fmla="*/ 40 w 80"/>
                <a:gd name="T1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87">
                  <a:moveTo>
                    <a:pt x="40" y="187"/>
                  </a:moveTo>
                  <a:cubicBezTo>
                    <a:pt x="62" y="187"/>
                    <a:pt x="80" y="169"/>
                    <a:pt x="80" y="147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69"/>
                    <a:pt x="18" y="187"/>
                    <a:pt x="40" y="187"/>
                  </a:cubicBezTo>
                  <a:close/>
                  <a:moveTo>
                    <a:pt x="40" y="187"/>
                  </a:moveTo>
                  <a:cubicBezTo>
                    <a:pt x="40" y="187"/>
                    <a:pt x="40" y="187"/>
                    <a:pt x="40" y="18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189E93E-99F7-43D6-B3EB-272C1755FE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8" y="2085"/>
              <a:ext cx="44" cy="18"/>
            </a:xfrm>
            <a:custGeom>
              <a:avLst/>
              <a:gdLst>
                <a:gd name="T0" fmla="*/ 40 w 187"/>
                <a:gd name="T1" fmla="*/ 80 h 80"/>
                <a:gd name="T2" fmla="*/ 147 w 187"/>
                <a:gd name="T3" fmla="*/ 80 h 80"/>
                <a:gd name="T4" fmla="*/ 187 w 187"/>
                <a:gd name="T5" fmla="*/ 40 h 80"/>
                <a:gd name="T6" fmla="*/ 147 w 187"/>
                <a:gd name="T7" fmla="*/ 0 h 80"/>
                <a:gd name="T8" fmla="*/ 40 w 187"/>
                <a:gd name="T9" fmla="*/ 0 h 80"/>
                <a:gd name="T10" fmla="*/ 0 w 187"/>
                <a:gd name="T11" fmla="*/ 40 h 80"/>
                <a:gd name="T12" fmla="*/ 40 w 187"/>
                <a:gd name="T13" fmla="*/ 80 h 80"/>
                <a:gd name="T14" fmla="*/ 40 w 187"/>
                <a:gd name="T15" fmla="*/ 80 h 80"/>
                <a:gd name="T16" fmla="*/ 40 w 187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80">
                  <a:moveTo>
                    <a:pt x="40" y="80"/>
                  </a:moveTo>
                  <a:cubicBezTo>
                    <a:pt x="147" y="80"/>
                    <a:pt x="147" y="80"/>
                    <a:pt x="147" y="80"/>
                  </a:cubicBezTo>
                  <a:cubicBezTo>
                    <a:pt x="169" y="80"/>
                    <a:pt x="187" y="62"/>
                    <a:pt x="187" y="40"/>
                  </a:cubicBezTo>
                  <a:cubicBezTo>
                    <a:pt x="187" y="18"/>
                    <a:pt x="169" y="0"/>
                    <a:pt x="1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  <a:moveTo>
                    <a:pt x="40" y="80"/>
                  </a:moveTo>
                  <a:cubicBezTo>
                    <a:pt x="40" y="80"/>
                    <a:pt x="40" y="80"/>
                    <a:pt x="40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D8E8799-26FD-40C0-A9C2-11BE24737D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62" y="2103"/>
              <a:ext cx="85" cy="50"/>
            </a:xfrm>
            <a:custGeom>
              <a:avLst/>
              <a:gdLst>
                <a:gd name="T0" fmla="*/ 366 w 366"/>
                <a:gd name="T1" fmla="*/ 40 h 212"/>
                <a:gd name="T2" fmla="*/ 326 w 366"/>
                <a:gd name="T3" fmla="*/ 0 h 212"/>
                <a:gd name="T4" fmla="*/ 40 w 366"/>
                <a:gd name="T5" fmla="*/ 0 h 212"/>
                <a:gd name="T6" fmla="*/ 0 w 366"/>
                <a:gd name="T7" fmla="*/ 40 h 212"/>
                <a:gd name="T8" fmla="*/ 40 w 366"/>
                <a:gd name="T9" fmla="*/ 80 h 212"/>
                <a:gd name="T10" fmla="*/ 143 w 366"/>
                <a:gd name="T11" fmla="*/ 80 h 212"/>
                <a:gd name="T12" fmla="*/ 143 w 366"/>
                <a:gd name="T13" fmla="*/ 172 h 212"/>
                <a:gd name="T14" fmla="*/ 183 w 366"/>
                <a:gd name="T15" fmla="*/ 212 h 212"/>
                <a:gd name="T16" fmla="*/ 223 w 366"/>
                <a:gd name="T17" fmla="*/ 172 h 212"/>
                <a:gd name="T18" fmla="*/ 223 w 366"/>
                <a:gd name="T19" fmla="*/ 80 h 212"/>
                <a:gd name="T20" fmla="*/ 326 w 366"/>
                <a:gd name="T21" fmla="*/ 80 h 212"/>
                <a:gd name="T22" fmla="*/ 366 w 366"/>
                <a:gd name="T23" fmla="*/ 40 h 212"/>
                <a:gd name="T24" fmla="*/ 366 w 366"/>
                <a:gd name="T25" fmla="*/ 40 h 212"/>
                <a:gd name="T26" fmla="*/ 366 w 366"/>
                <a:gd name="T27" fmla="*/ 4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6" h="212">
                  <a:moveTo>
                    <a:pt x="366" y="40"/>
                  </a:moveTo>
                  <a:cubicBezTo>
                    <a:pt x="366" y="18"/>
                    <a:pt x="349" y="0"/>
                    <a:pt x="32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143" y="80"/>
                    <a:pt x="143" y="80"/>
                    <a:pt x="143" y="80"/>
                  </a:cubicBezTo>
                  <a:cubicBezTo>
                    <a:pt x="143" y="172"/>
                    <a:pt x="143" y="172"/>
                    <a:pt x="143" y="172"/>
                  </a:cubicBezTo>
                  <a:cubicBezTo>
                    <a:pt x="143" y="194"/>
                    <a:pt x="161" y="212"/>
                    <a:pt x="183" y="212"/>
                  </a:cubicBezTo>
                  <a:cubicBezTo>
                    <a:pt x="205" y="212"/>
                    <a:pt x="223" y="194"/>
                    <a:pt x="223" y="172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326" y="80"/>
                    <a:pt x="326" y="80"/>
                    <a:pt x="326" y="80"/>
                  </a:cubicBezTo>
                  <a:cubicBezTo>
                    <a:pt x="349" y="80"/>
                    <a:pt x="366" y="62"/>
                    <a:pt x="366" y="40"/>
                  </a:cubicBezTo>
                  <a:close/>
                  <a:moveTo>
                    <a:pt x="366" y="40"/>
                  </a:moveTo>
                  <a:cubicBezTo>
                    <a:pt x="366" y="40"/>
                    <a:pt x="366" y="40"/>
                    <a:pt x="366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D0B9A58-6AE2-43AD-9F87-690607CDEA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9" y="1959"/>
              <a:ext cx="38" cy="37"/>
            </a:xfrm>
            <a:custGeom>
              <a:avLst/>
              <a:gdLst>
                <a:gd name="T0" fmla="*/ 91 w 163"/>
                <a:gd name="T1" fmla="*/ 148 h 159"/>
                <a:gd name="T2" fmla="*/ 119 w 163"/>
                <a:gd name="T3" fmla="*/ 159 h 159"/>
                <a:gd name="T4" fmla="*/ 148 w 163"/>
                <a:gd name="T5" fmla="*/ 148 h 159"/>
                <a:gd name="T6" fmla="*/ 148 w 163"/>
                <a:gd name="T7" fmla="*/ 91 h 159"/>
                <a:gd name="T8" fmla="*/ 72 w 163"/>
                <a:gd name="T9" fmla="*/ 16 h 159"/>
                <a:gd name="T10" fmla="*/ 16 w 163"/>
                <a:gd name="T11" fmla="*/ 16 h 159"/>
                <a:gd name="T12" fmla="*/ 16 w 163"/>
                <a:gd name="T13" fmla="*/ 72 h 159"/>
                <a:gd name="T14" fmla="*/ 91 w 163"/>
                <a:gd name="T15" fmla="*/ 148 h 159"/>
                <a:gd name="T16" fmla="*/ 91 w 163"/>
                <a:gd name="T17" fmla="*/ 148 h 159"/>
                <a:gd name="T18" fmla="*/ 91 w 163"/>
                <a:gd name="T19" fmla="*/ 148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159">
                  <a:moveTo>
                    <a:pt x="91" y="148"/>
                  </a:moveTo>
                  <a:cubicBezTo>
                    <a:pt x="99" y="155"/>
                    <a:pt x="109" y="159"/>
                    <a:pt x="119" y="159"/>
                  </a:cubicBezTo>
                  <a:cubicBezTo>
                    <a:pt x="130" y="159"/>
                    <a:pt x="140" y="155"/>
                    <a:pt x="148" y="148"/>
                  </a:cubicBezTo>
                  <a:cubicBezTo>
                    <a:pt x="163" y="132"/>
                    <a:pt x="163" y="107"/>
                    <a:pt x="148" y="91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7" y="0"/>
                    <a:pt x="31" y="0"/>
                    <a:pt x="16" y="16"/>
                  </a:cubicBezTo>
                  <a:cubicBezTo>
                    <a:pt x="0" y="31"/>
                    <a:pt x="0" y="57"/>
                    <a:pt x="16" y="72"/>
                  </a:cubicBezTo>
                  <a:lnTo>
                    <a:pt x="91" y="148"/>
                  </a:lnTo>
                  <a:close/>
                  <a:moveTo>
                    <a:pt x="91" y="148"/>
                  </a:moveTo>
                  <a:cubicBezTo>
                    <a:pt x="91" y="148"/>
                    <a:pt x="91" y="148"/>
                    <a:pt x="91" y="1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D142002-9A4C-4434-8895-0B93D895EC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62" y="2198"/>
              <a:ext cx="39" cy="36"/>
            </a:xfrm>
            <a:custGeom>
              <a:avLst/>
              <a:gdLst>
                <a:gd name="T0" fmla="*/ 44 w 164"/>
                <a:gd name="T1" fmla="*/ 159 h 159"/>
                <a:gd name="T2" fmla="*/ 73 w 164"/>
                <a:gd name="T3" fmla="*/ 147 h 159"/>
                <a:gd name="T4" fmla="*/ 148 w 164"/>
                <a:gd name="T5" fmla="*/ 72 h 159"/>
                <a:gd name="T6" fmla="*/ 148 w 164"/>
                <a:gd name="T7" fmla="*/ 16 h 159"/>
                <a:gd name="T8" fmla="*/ 91 w 164"/>
                <a:gd name="T9" fmla="*/ 16 h 159"/>
                <a:gd name="T10" fmla="*/ 16 w 164"/>
                <a:gd name="T11" fmla="*/ 91 h 159"/>
                <a:gd name="T12" fmla="*/ 16 w 164"/>
                <a:gd name="T13" fmla="*/ 147 h 159"/>
                <a:gd name="T14" fmla="*/ 44 w 164"/>
                <a:gd name="T15" fmla="*/ 159 h 159"/>
                <a:gd name="T16" fmla="*/ 44 w 164"/>
                <a:gd name="T17" fmla="*/ 159 h 159"/>
                <a:gd name="T18" fmla="*/ 44 w 164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59">
                  <a:moveTo>
                    <a:pt x="44" y="159"/>
                  </a:moveTo>
                  <a:cubicBezTo>
                    <a:pt x="55" y="159"/>
                    <a:pt x="65" y="155"/>
                    <a:pt x="73" y="147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64" y="56"/>
                    <a:pt x="164" y="31"/>
                    <a:pt x="148" y="16"/>
                  </a:cubicBezTo>
                  <a:cubicBezTo>
                    <a:pt x="132" y="0"/>
                    <a:pt x="107" y="0"/>
                    <a:pt x="91" y="16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0" y="107"/>
                    <a:pt x="0" y="132"/>
                    <a:pt x="16" y="147"/>
                  </a:cubicBezTo>
                  <a:cubicBezTo>
                    <a:pt x="24" y="155"/>
                    <a:pt x="34" y="159"/>
                    <a:pt x="44" y="159"/>
                  </a:cubicBezTo>
                  <a:close/>
                  <a:moveTo>
                    <a:pt x="44" y="159"/>
                  </a:moveTo>
                  <a:cubicBezTo>
                    <a:pt x="44" y="159"/>
                    <a:pt x="44" y="159"/>
                    <a:pt x="44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B50BF30-A179-4B7A-8D0A-899BFE10A0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2" y="1959"/>
              <a:ext cx="38" cy="37"/>
            </a:xfrm>
            <a:custGeom>
              <a:avLst/>
              <a:gdLst>
                <a:gd name="T0" fmla="*/ 44 w 164"/>
                <a:gd name="T1" fmla="*/ 159 h 159"/>
                <a:gd name="T2" fmla="*/ 73 w 164"/>
                <a:gd name="T3" fmla="*/ 148 h 159"/>
                <a:gd name="T4" fmla="*/ 148 w 164"/>
                <a:gd name="T5" fmla="*/ 72 h 159"/>
                <a:gd name="T6" fmla="*/ 148 w 164"/>
                <a:gd name="T7" fmla="*/ 16 h 159"/>
                <a:gd name="T8" fmla="*/ 91 w 164"/>
                <a:gd name="T9" fmla="*/ 16 h 159"/>
                <a:gd name="T10" fmla="*/ 16 w 164"/>
                <a:gd name="T11" fmla="*/ 91 h 159"/>
                <a:gd name="T12" fmla="*/ 16 w 164"/>
                <a:gd name="T13" fmla="*/ 148 h 159"/>
                <a:gd name="T14" fmla="*/ 44 w 164"/>
                <a:gd name="T15" fmla="*/ 159 h 159"/>
                <a:gd name="T16" fmla="*/ 44 w 164"/>
                <a:gd name="T17" fmla="*/ 159 h 159"/>
                <a:gd name="T18" fmla="*/ 44 w 164"/>
                <a:gd name="T1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59">
                  <a:moveTo>
                    <a:pt x="44" y="159"/>
                  </a:moveTo>
                  <a:cubicBezTo>
                    <a:pt x="54" y="159"/>
                    <a:pt x="65" y="155"/>
                    <a:pt x="73" y="148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64" y="57"/>
                    <a:pt x="164" y="31"/>
                    <a:pt x="148" y="16"/>
                  </a:cubicBezTo>
                  <a:cubicBezTo>
                    <a:pt x="132" y="0"/>
                    <a:pt x="107" y="0"/>
                    <a:pt x="91" y="16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0" y="107"/>
                    <a:pt x="0" y="132"/>
                    <a:pt x="16" y="148"/>
                  </a:cubicBezTo>
                  <a:cubicBezTo>
                    <a:pt x="24" y="155"/>
                    <a:pt x="34" y="159"/>
                    <a:pt x="44" y="159"/>
                  </a:cubicBezTo>
                  <a:close/>
                  <a:moveTo>
                    <a:pt x="44" y="159"/>
                  </a:moveTo>
                  <a:cubicBezTo>
                    <a:pt x="44" y="159"/>
                    <a:pt x="44" y="159"/>
                    <a:pt x="44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F619C55-2092-419D-B0FC-413EFA028F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9" y="2198"/>
              <a:ext cx="38" cy="36"/>
            </a:xfrm>
            <a:custGeom>
              <a:avLst/>
              <a:gdLst>
                <a:gd name="T0" fmla="*/ 16 w 163"/>
                <a:gd name="T1" fmla="*/ 16 h 159"/>
                <a:gd name="T2" fmla="*/ 16 w 163"/>
                <a:gd name="T3" fmla="*/ 72 h 159"/>
                <a:gd name="T4" fmla="*/ 91 w 163"/>
                <a:gd name="T5" fmla="*/ 147 h 159"/>
                <a:gd name="T6" fmla="*/ 119 w 163"/>
                <a:gd name="T7" fmla="*/ 159 h 159"/>
                <a:gd name="T8" fmla="*/ 147 w 163"/>
                <a:gd name="T9" fmla="*/ 147 h 159"/>
                <a:gd name="T10" fmla="*/ 147 w 163"/>
                <a:gd name="T11" fmla="*/ 91 h 159"/>
                <a:gd name="T12" fmla="*/ 72 w 163"/>
                <a:gd name="T13" fmla="*/ 16 h 159"/>
                <a:gd name="T14" fmla="*/ 16 w 163"/>
                <a:gd name="T15" fmla="*/ 16 h 159"/>
                <a:gd name="T16" fmla="*/ 16 w 163"/>
                <a:gd name="T17" fmla="*/ 16 h 159"/>
                <a:gd name="T18" fmla="*/ 16 w 163"/>
                <a:gd name="T19" fmla="*/ 1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159">
                  <a:moveTo>
                    <a:pt x="16" y="16"/>
                  </a:moveTo>
                  <a:cubicBezTo>
                    <a:pt x="0" y="31"/>
                    <a:pt x="0" y="56"/>
                    <a:pt x="16" y="7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99" y="155"/>
                    <a:pt x="109" y="159"/>
                    <a:pt x="119" y="159"/>
                  </a:cubicBezTo>
                  <a:cubicBezTo>
                    <a:pt x="129" y="159"/>
                    <a:pt x="140" y="155"/>
                    <a:pt x="147" y="147"/>
                  </a:cubicBezTo>
                  <a:cubicBezTo>
                    <a:pt x="163" y="132"/>
                    <a:pt x="163" y="107"/>
                    <a:pt x="147" y="91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57" y="0"/>
                    <a:pt x="31" y="0"/>
                    <a:pt x="16" y="16"/>
                  </a:cubicBezTo>
                  <a:close/>
                  <a:moveTo>
                    <a:pt x="16" y="16"/>
                  </a:moveTo>
                  <a:cubicBezTo>
                    <a:pt x="16" y="16"/>
                    <a:pt x="16" y="16"/>
                    <a:pt x="1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E4657F7-EDAF-4814-9354-7934F38C6C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8" y="2085"/>
              <a:ext cx="43" cy="18"/>
            </a:xfrm>
            <a:custGeom>
              <a:avLst/>
              <a:gdLst>
                <a:gd name="T0" fmla="*/ 40 w 187"/>
                <a:gd name="T1" fmla="*/ 80 h 80"/>
                <a:gd name="T2" fmla="*/ 147 w 187"/>
                <a:gd name="T3" fmla="*/ 80 h 80"/>
                <a:gd name="T4" fmla="*/ 187 w 187"/>
                <a:gd name="T5" fmla="*/ 40 h 80"/>
                <a:gd name="T6" fmla="*/ 147 w 187"/>
                <a:gd name="T7" fmla="*/ 0 h 80"/>
                <a:gd name="T8" fmla="*/ 40 w 187"/>
                <a:gd name="T9" fmla="*/ 0 h 80"/>
                <a:gd name="T10" fmla="*/ 0 w 187"/>
                <a:gd name="T11" fmla="*/ 40 h 80"/>
                <a:gd name="T12" fmla="*/ 40 w 187"/>
                <a:gd name="T13" fmla="*/ 80 h 80"/>
                <a:gd name="T14" fmla="*/ 40 w 187"/>
                <a:gd name="T15" fmla="*/ 80 h 80"/>
                <a:gd name="T16" fmla="*/ 40 w 187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80">
                  <a:moveTo>
                    <a:pt x="40" y="80"/>
                  </a:moveTo>
                  <a:cubicBezTo>
                    <a:pt x="147" y="80"/>
                    <a:pt x="147" y="80"/>
                    <a:pt x="147" y="80"/>
                  </a:cubicBezTo>
                  <a:cubicBezTo>
                    <a:pt x="169" y="80"/>
                    <a:pt x="187" y="62"/>
                    <a:pt x="187" y="40"/>
                  </a:cubicBezTo>
                  <a:cubicBezTo>
                    <a:pt x="187" y="18"/>
                    <a:pt x="169" y="0"/>
                    <a:pt x="1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  <a:moveTo>
                    <a:pt x="40" y="80"/>
                  </a:moveTo>
                  <a:cubicBezTo>
                    <a:pt x="40" y="80"/>
                    <a:pt x="40" y="80"/>
                    <a:pt x="40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0A77FE3F-5602-494D-BC09-45E8791823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5" y="2171"/>
              <a:ext cx="19" cy="19"/>
            </a:xfrm>
            <a:custGeom>
              <a:avLst/>
              <a:gdLst>
                <a:gd name="T0" fmla="*/ 40 w 80"/>
                <a:gd name="T1" fmla="*/ 0 h 80"/>
                <a:gd name="T2" fmla="*/ 0 w 80"/>
                <a:gd name="T3" fmla="*/ 40 h 80"/>
                <a:gd name="T4" fmla="*/ 40 w 80"/>
                <a:gd name="T5" fmla="*/ 80 h 80"/>
                <a:gd name="T6" fmla="*/ 80 w 80"/>
                <a:gd name="T7" fmla="*/ 40 h 80"/>
                <a:gd name="T8" fmla="*/ 40 w 80"/>
                <a:gd name="T9" fmla="*/ 0 h 80"/>
                <a:gd name="T10" fmla="*/ 40 w 80"/>
                <a:gd name="T11" fmla="*/ 0 h 80"/>
                <a:gd name="T12" fmla="*/ 40 w 80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0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40" y="0"/>
                  </a:move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2E1BCD6-6C5E-4D42-9C96-858FFC2ED2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78" y="2085"/>
              <a:ext cx="19" cy="18"/>
            </a:xfrm>
            <a:custGeom>
              <a:avLst/>
              <a:gdLst>
                <a:gd name="T0" fmla="*/ 80 w 80"/>
                <a:gd name="T1" fmla="*/ 40 h 80"/>
                <a:gd name="T2" fmla="*/ 40 w 80"/>
                <a:gd name="T3" fmla="*/ 0 h 80"/>
                <a:gd name="T4" fmla="*/ 0 w 80"/>
                <a:gd name="T5" fmla="*/ 40 h 80"/>
                <a:gd name="T6" fmla="*/ 40 w 80"/>
                <a:gd name="T7" fmla="*/ 80 h 80"/>
                <a:gd name="T8" fmla="*/ 80 w 80"/>
                <a:gd name="T9" fmla="*/ 40 h 80"/>
                <a:gd name="T10" fmla="*/ 80 w 80"/>
                <a:gd name="T11" fmla="*/ 40 h 80"/>
                <a:gd name="T12" fmla="*/ 80 w 80"/>
                <a:gd name="T1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80" y="62"/>
                    <a:pt x="80" y="40"/>
                  </a:cubicBezTo>
                  <a:close/>
                  <a:moveTo>
                    <a:pt x="80" y="40"/>
                  </a:moveTo>
                  <a:cubicBezTo>
                    <a:pt x="80" y="40"/>
                    <a:pt x="80" y="40"/>
                    <a:pt x="80" y="4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85" name="Text Placeholder 46">
            <a:extLst>
              <a:ext uri="{FF2B5EF4-FFF2-40B4-BE49-F238E27FC236}">
                <a16:creationId xmlns:a16="http://schemas.microsoft.com/office/drawing/2014/main" id="{AFB72700-6141-4679-84A5-0F183B750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3066" y="4516349"/>
            <a:ext cx="1107528" cy="1222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BEF163A-8F02-4C16-B411-A49341B68B18}"/>
              </a:ext>
            </a:extLst>
          </p:cNvPr>
          <p:cNvSpPr/>
          <p:nvPr userDrawn="1"/>
        </p:nvSpPr>
        <p:spPr>
          <a:xfrm>
            <a:off x="4415778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87" name="Text Placeholder 46">
            <a:extLst>
              <a:ext uri="{FF2B5EF4-FFF2-40B4-BE49-F238E27FC236}">
                <a16:creationId xmlns:a16="http://schemas.microsoft.com/office/drawing/2014/main" id="{08B08456-6D31-4A73-B1BD-58B7FE33B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594" y="2732080"/>
            <a:ext cx="1107528" cy="122279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471CD43-6801-4920-9047-B370703502DA}"/>
              </a:ext>
            </a:extLst>
          </p:cNvPr>
          <p:cNvSpPr/>
          <p:nvPr userDrawn="1"/>
        </p:nvSpPr>
        <p:spPr>
          <a:xfrm>
            <a:off x="5592695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90" name="Text Placeholder 46">
            <a:extLst>
              <a:ext uri="{FF2B5EF4-FFF2-40B4-BE49-F238E27FC236}">
                <a16:creationId xmlns:a16="http://schemas.microsoft.com/office/drawing/2014/main" id="{D68E0870-CF26-4715-B872-EF759586C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9755" y="4516349"/>
            <a:ext cx="1107528" cy="1222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37D9AC0-AAEE-4EDB-B448-4FE7ABF362E2}"/>
              </a:ext>
            </a:extLst>
          </p:cNvPr>
          <p:cNvSpPr/>
          <p:nvPr userDrawn="1"/>
        </p:nvSpPr>
        <p:spPr>
          <a:xfrm>
            <a:off x="6769612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92" name="Text Placeholder 46">
            <a:extLst>
              <a:ext uri="{FF2B5EF4-FFF2-40B4-BE49-F238E27FC236}">
                <a16:creationId xmlns:a16="http://schemas.microsoft.com/office/drawing/2014/main" id="{C5D9695F-EBC5-41E0-8B53-1A83FEC7D2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7283" y="2732080"/>
            <a:ext cx="1107528" cy="122279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22CC31BF-EDB6-474E-ACAC-E8BE63476AB7}"/>
              </a:ext>
            </a:extLst>
          </p:cNvPr>
          <p:cNvSpPr/>
          <p:nvPr userDrawn="1"/>
        </p:nvSpPr>
        <p:spPr>
          <a:xfrm>
            <a:off x="7946529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95" name="Text Placeholder 46">
            <a:extLst>
              <a:ext uri="{FF2B5EF4-FFF2-40B4-BE49-F238E27FC236}">
                <a16:creationId xmlns:a16="http://schemas.microsoft.com/office/drawing/2014/main" id="{B36115B6-FEBB-4D99-BB5A-C601A59205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42896" y="4516349"/>
            <a:ext cx="1107528" cy="1222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E4D4119-DE75-4492-8713-75BFA75836E0}"/>
              </a:ext>
            </a:extLst>
          </p:cNvPr>
          <p:cNvSpPr/>
          <p:nvPr userDrawn="1"/>
        </p:nvSpPr>
        <p:spPr>
          <a:xfrm>
            <a:off x="9123446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97" name="Text Placeholder 46">
            <a:extLst>
              <a:ext uri="{FF2B5EF4-FFF2-40B4-BE49-F238E27FC236}">
                <a16:creationId xmlns:a16="http://schemas.microsoft.com/office/drawing/2014/main" id="{616F3710-FD20-4FFD-B438-039F1DB821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50424" y="2732080"/>
            <a:ext cx="1107528" cy="1222790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2A9C83C-5C8D-4E6F-97A9-4A6460A2D8CC}"/>
              </a:ext>
            </a:extLst>
          </p:cNvPr>
          <p:cNvSpPr/>
          <p:nvPr userDrawn="1"/>
        </p:nvSpPr>
        <p:spPr>
          <a:xfrm>
            <a:off x="10300363" y="4152743"/>
            <a:ext cx="182227" cy="182227"/>
          </a:xfrm>
          <a:prstGeom prst="ellipse">
            <a:avLst/>
          </a:prstGeom>
          <a:solidFill>
            <a:schemeClr val="tx1"/>
          </a:solidFill>
          <a:ln w="28575">
            <a:solidFill>
              <a:srgbClr val="EE4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22B36"/>
              </a:solidFill>
            </a:endParaRPr>
          </a:p>
        </p:txBody>
      </p:sp>
      <p:sp>
        <p:nvSpPr>
          <p:cNvPr id="101" name="Text Placeholder 46">
            <a:extLst>
              <a:ext uri="{FF2B5EF4-FFF2-40B4-BE49-F238E27FC236}">
                <a16:creationId xmlns:a16="http://schemas.microsoft.com/office/drawing/2014/main" id="{614333ED-2A03-4251-8934-B841FD852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84568" y="4516349"/>
            <a:ext cx="1107528" cy="122279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spc="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6D6F7D48-60DE-46A4-9362-966DECEBA77C}"/>
              </a:ext>
            </a:extLst>
          </p:cNvPr>
          <p:cNvSpPr/>
          <p:nvPr userDrawn="1"/>
        </p:nvSpPr>
        <p:spPr>
          <a:xfrm>
            <a:off x="1363866" y="3628257"/>
            <a:ext cx="709103" cy="1557867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4BA4D0A-D95B-4D6C-AC3C-A426E92ACC63}"/>
              </a:ext>
            </a:extLst>
          </p:cNvPr>
          <p:cNvCxnSpPr>
            <a:cxnSpLocks/>
          </p:cNvCxnSpPr>
          <p:nvPr userDrawn="1"/>
        </p:nvCxnSpPr>
        <p:spPr>
          <a:xfrm>
            <a:off x="-1" y="2979327"/>
            <a:ext cx="613826" cy="0"/>
          </a:xfrm>
          <a:prstGeom prst="line">
            <a:avLst/>
          </a:prstGeom>
          <a:ln w="28575">
            <a:solidFill>
              <a:srgbClr val="FD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170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rge Tex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2"/>
          <p:cNvSpPr>
            <a:spLocks noGrp="1"/>
          </p:cNvSpPr>
          <p:nvPr>
            <p:ph type="sldNum" sz="quarter" idx="4"/>
          </p:nvPr>
        </p:nvSpPr>
        <p:spPr>
          <a:xfrm>
            <a:off x="11423651" y="6356350"/>
            <a:ext cx="4401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CFDAFF7-5FA0-4C77-B1F6-A228D16724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66234" y="6487584"/>
            <a:ext cx="10104965" cy="2878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233" y="747185"/>
            <a:ext cx="8111067" cy="1356783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6667" b="1">
                <a:solidFill>
                  <a:schemeClr val="tx2"/>
                </a:solidFill>
              </a:defRPr>
            </a:lvl1pPr>
            <a:lvl2pPr marL="1812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83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2"/>
          <p:cNvSpPr>
            <a:spLocks noGrp="1"/>
          </p:cNvSpPr>
          <p:nvPr>
            <p:ph type="sldNum" sz="quarter" idx="4"/>
          </p:nvPr>
        </p:nvSpPr>
        <p:spPr>
          <a:xfrm>
            <a:off x="11423651" y="6356350"/>
            <a:ext cx="4401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CFDAFF7-5FA0-4C77-B1F6-A228D167240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6"/>
          </p:nvPr>
        </p:nvSpPr>
        <p:spPr>
          <a:xfrm>
            <a:off x="766234" y="1841500"/>
            <a:ext cx="9469965" cy="432435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66234" y="6487584"/>
            <a:ext cx="9469965" cy="2878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6233" y="747185"/>
            <a:ext cx="9469967" cy="87629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3733" b="1">
                <a:solidFill>
                  <a:schemeClr val="tx2"/>
                </a:solidFill>
              </a:defRPr>
            </a:lvl1pPr>
            <a:lvl2pPr marL="1812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776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8288A-955A-400C-B81A-6A49D20F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D2AFC-9688-42BB-AFDF-FF6DFCD35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14DDE-0EF6-41D1-881E-95E4067DF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7190E-94B6-4FD5-8A8C-44E7FC037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62DEA-3D5F-41DF-8838-B0EB2143F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944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2B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8288A-955A-400C-B81A-6A49D20F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D2AFC-9688-42BB-AFDF-FF6DFCD35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14DDE-0EF6-41D1-881E-95E4067DF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7190E-94B6-4FD5-8A8C-44E7FC037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62DEA-3D5F-41DF-8838-B0EB2143F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328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2B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8288A-955A-400C-B81A-6A49D20F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D2AFC-9688-42BB-AFDF-FF6DFCD35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14DDE-0EF6-41D1-881E-95E4067DF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577F36-DF1C-4CF7-BCED-E3E4DCA475D2}" type="datetimeFigureOut">
              <a:rPr lang="pt-BR" smtClean="0"/>
              <a:pPr/>
              <a:t>23/02/2021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7190E-94B6-4FD5-8A8C-44E7FC037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62DEA-3D5F-41DF-8838-B0EB2143F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22B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15B92E-6E08-42DA-A630-58EC3DA52EC1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44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2B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B3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nespring.invisionapp.com/console/MyLeasePlan-ckf5tc67e0066014d5jpm5l1m/ckfcthlhb00zm011ddofn9tw1/play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DChwAdn7Qo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764" y="0"/>
            <a:ext cx="12964480" cy="69177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C42C2C-2E09-442D-A0D5-CECEECAA71E2}"/>
              </a:ext>
            </a:extLst>
          </p:cNvPr>
          <p:cNvSpPr/>
          <p:nvPr/>
        </p:nvSpPr>
        <p:spPr>
          <a:xfrm>
            <a:off x="633447" y="758527"/>
            <a:ext cx="624407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The new MyLeasePlan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spc="-15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</a:rPr>
              <a:t>Coming February 2021</a:t>
            </a:r>
            <a:endParaRPr kumimoji="0" lang="pt-BR" sz="400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8C7B29-EFA3-4E65-802D-8CB06A74A36A}"/>
              </a:ext>
            </a:extLst>
          </p:cNvPr>
          <p:cNvCxnSpPr>
            <a:cxnSpLocks/>
          </p:cNvCxnSpPr>
          <p:nvPr/>
        </p:nvCxnSpPr>
        <p:spPr>
          <a:xfrm flipV="1">
            <a:off x="-1273714" y="-3709365"/>
            <a:ext cx="5029200" cy="71682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8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8E07F24-0C17-498C-AFA2-307C31047F7D}"/>
              </a:ext>
            </a:extLst>
          </p:cNvPr>
          <p:cNvSpPr/>
          <p:nvPr/>
        </p:nvSpPr>
        <p:spPr>
          <a:xfrm>
            <a:off x="-24940" y="0"/>
            <a:ext cx="508268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937F370B-E607-4395-B924-D37AB1AE78C4}"/>
              </a:ext>
            </a:extLst>
          </p:cNvPr>
          <p:cNvSpPr/>
          <p:nvPr/>
        </p:nvSpPr>
        <p:spPr>
          <a:xfrm>
            <a:off x="555132" y="6928800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6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01</a:t>
            </a:r>
            <a:endParaRPr kumimoji="0" lang="pt-BR" sz="13800" b="0" i="0" u="none" strike="noStrike" kern="1200" cap="none" spc="6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B17B9E64-19AC-4541-9C42-2C89BED26556}"/>
              </a:ext>
            </a:extLst>
          </p:cNvPr>
          <p:cNvSpPr/>
          <p:nvPr/>
        </p:nvSpPr>
        <p:spPr>
          <a:xfrm>
            <a:off x="5383917" y="6968665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03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46AA097-17D2-4CD3-8A98-351CA17ECC5D}"/>
              </a:ext>
            </a:extLst>
          </p:cNvPr>
          <p:cNvSpPr/>
          <p:nvPr/>
        </p:nvSpPr>
        <p:spPr>
          <a:xfrm>
            <a:off x="9191528" y="7033956"/>
            <a:ext cx="7942106" cy="196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500" b="1" i="0" u="none" strike="noStrike" kern="1200" cap="none" spc="-300" normalizeH="0" baseline="0" noProof="0" dirty="0">
                <a:ln w="22225">
                  <a:solidFill>
                    <a:srgbClr val="FDB911"/>
                  </a:solidFill>
                </a:ln>
                <a:noFill/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agenda</a:t>
            </a:r>
            <a:endParaRPr kumimoji="0" lang="pt-BR" sz="11500" b="1" i="0" u="none" strike="noStrike" kern="1200" cap="none" spc="-300" normalizeH="0" baseline="0" noProof="0" dirty="0">
              <a:ln w="22225">
                <a:solidFill>
                  <a:srgbClr val="FDB911"/>
                </a:solidFill>
              </a:ln>
              <a:noFill/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2ED11716-0FBF-4C69-B5F8-E2FC8EB9F438}"/>
              </a:ext>
            </a:extLst>
          </p:cNvPr>
          <p:cNvSpPr/>
          <p:nvPr/>
        </p:nvSpPr>
        <p:spPr>
          <a:xfrm>
            <a:off x="2843044" y="6953693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02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83B990CC-BBEB-4908-9E18-B6848EA7DCA3}"/>
              </a:ext>
            </a:extLst>
          </p:cNvPr>
          <p:cNvSpPr/>
          <p:nvPr/>
        </p:nvSpPr>
        <p:spPr>
          <a:xfrm>
            <a:off x="7514025" y="6818227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04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" y="0"/>
            <a:ext cx="5032805" cy="6858000"/>
            <a:chOff x="4479824" y="59308"/>
            <a:chExt cx="5830760" cy="68580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4EE4B84-6E6E-4888-B703-96F12A01D443}"/>
                </a:ext>
              </a:extLst>
            </p:cNvPr>
            <p:cNvSpPr/>
            <p:nvPr/>
          </p:nvSpPr>
          <p:spPr>
            <a:xfrm flipH="1">
              <a:off x="4479824" y="59308"/>
              <a:ext cx="5825989" cy="6858000"/>
            </a:xfrm>
            <a:prstGeom prst="rect">
              <a:avLst/>
            </a:prstGeom>
            <a:gradFill>
              <a:gsLst>
                <a:gs pos="50000">
                  <a:srgbClr val="E84B1C">
                    <a:alpha val="0"/>
                  </a:srgbClr>
                </a:gs>
                <a:gs pos="100000">
                  <a:srgbClr val="ED8B00">
                    <a:alpha val="49000"/>
                  </a:srgbClr>
                </a:gs>
                <a:gs pos="0">
                  <a:srgbClr val="E84B1C">
                    <a:alpha val="0"/>
                  </a:srgbClr>
                </a:gs>
              </a:gsLst>
              <a:lin ang="1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1B50B84-D9E0-41A7-A499-499AB04327AA}"/>
                </a:ext>
              </a:extLst>
            </p:cNvPr>
            <p:cNvSpPr/>
            <p:nvPr/>
          </p:nvSpPr>
          <p:spPr>
            <a:xfrm flipH="1">
              <a:off x="4479824" y="59308"/>
              <a:ext cx="5830760" cy="6858000"/>
            </a:xfrm>
            <a:prstGeom prst="rect">
              <a:avLst/>
            </a:prstGeom>
            <a:gradFill>
              <a:gsLst>
                <a:gs pos="50000">
                  <a:srgbClr val="E84B1C">
                    <a:alpha val="66000"/>
                  </a:srgbClr>
                </a:gs>
                <a:gs pos="100000">
                  <a:srgbClr val="ED8B00">
                    <a:alpha val="49000"/>
                  </a:srgbClr>
                </a:gs>
                <a:gs pos="0">
                  <a:srgbClr val="E84B1C">
                    <a:alpha val="0"/>
                  </a:srgbClr>
                </a:gs>
              </a:gsLst>
              <a:lin ang="1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9E2B66-56BD-4134-95ED-D432831713D4}"/>
              </a:ext>
            </a:extLst>
          </p:cNvPr>
          <p:cNvGrpSpPr/>
          <p:nvPr/>
        </p:nvGrpSpPr>
        <p:grpSpPr>
          <a:xfrm>
            <a:off x="2273669" y="745067"/>
            <a:ext cx="3730044" cy="5742289"/>
            <a:chOff x="3662033" y="745067"/>
            <a:chExt cx="3730044" cy="574228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D3864D1-60C7-482D-836D-6A0CF054C944}"/>
                </a:ext>
              </a:extLst>
            </p:cNvPr>
            <p:cNvCxnSpPr>
              <a:cxnSpLocks/>
            </p:cNvCxnSpPr>
            <p:nvPr/>
          </p:nvCxnSpPr>
          <p:spPr>
            <a:xfrm>
              <a:off x="3662033" y="5222827"/>
              <a:ext cx="1243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0E3F6084-509F-4230-A447-678FC22B81FD}"/>
                </a:ext>
              </a:extLst>
            </p:cNvPr>
            <p:cNvSpPr/>
            <p:nvPr/>
          </p:nvSpPr>
          <p:spPr>
            <a:xfrm rot="16200000" flipV="1">
              <a:off x="4429909" y="5222795"/>
              <a:ext cx="914400" cy="9144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D7F6D81-8C5E-43C2-A060-EE9DE9EFA50F}"/>
                </a:ext>
              </a:extLst>
            </p:cNvPr>
            <p:cNvCxnSpPr>
              <a:cxnSpLocks/>
            </p:cNvCxnSpPr>
            <p:nvPr/>
          </p:nvCxnSpPr>
          <p:spPr>
            <a:xfrm>
              <a:off x="7392077" y="745067"/>
              <a:ext cx="0" cy="5328253"/>
            </a:xfrm>
            <a:prstGeom prst="line">
              <a:avLst/>
            </a:prstGeom>
            <a:ln w="28575">
              <a:solidFill>
                <a:srgbClr val="EE4C15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Arc 165">
              <a:extLst>
                <a:ext uri="{FF2B5EF4-FFF2-40B4-BE49-F238E27FC236}">
                  <a16:creationId xmlns:a16="http://schemas.microsoft.com/office/drawing/2014/main" id="{4BCB5CC3-9C5C-4E00-A37E-53F08108AE0C}"/>
                </a:ext>
              </a:extLst>
            </p:cNvPr>
            <p:cNvSpPr/>
            <p:nvPr/>
          </p:nvSpPr>
          <p:spPr>
            <a:xfrm rot="5400000" flipV="1">
              <a:off x="5344309" y="5572956"/>
              <a:ext cx="914400" cy="9144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83D24F4-E66A-45E2-BC8B-77266BE907CD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48" y="6487356"/>
              <a:ext cx="68795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Arc 167">
              <a:extLst>
                <a:ext uri="{FF2B5EF4-FFF2-40B4-BE49-F238E27FC236}">
                  <a16:creationId xmlns:a16="http://schemas.microsoft.com/office/drawing/2014/main" id="{B79A36A4-9A27-42AD-8B9B-7A4345686422}"/>
                </a:ext>
              </a:extLst>
            </p:cNvPr>
            <p:cNvSpPr/>
            <p:nvPr/>
          </p:nvSpPr>
          <p:spPr>
            <a:xfrm rot="16200000" flipH="1" flipV="1">
              <a:off x="6477677" y="5572956"/>
              <a:ext cx="914400" cy="914400"/>
            </a:xfrm>
            <a:prstGeom prst="arc">
              <a:avLst/>
            </a:prstGeom>
            <a:ln w="28575">
              <a:solidFill>
                <a:srgbClr val="EE4C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A5F2AC3-4637-4880-8637-5536415A3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2737" y="6486955"/>
              <a:ext cx="479177" cy="0"/>
            </a:xfrm>
            <a:prstGeom prst="line">
              <a:avLst/>
            </a:prstGeom>
            <a:ln w="28575">
              <a:solidFill>
                <a:srgbClr val="EE4C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58F5756-E2CB-4B5A-BFE5-00BDC762D4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4309" y="5666982"/>
              <a:ext cx="0" cy="3701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Arc 150">
            <a:extLst>
              <a:ext uri="{FF2B5EF4-FFF2-40B4-BE49-F238E27FC236}">
                <a16:creationId xmlns:a16="http://schemas.microsoft.com/office/drawing/2014/main" id="{2B00C4DC-52AF-4172-8460-7AE530A98413}"/>
              </a:ext>
            </a:extLst>
          </p:cNvPr>
          <p:cNvSpPr/>
          <p:nvPr/>
        </p:nvSpPr>
        <p:spPr>
          <a:xfrm>
            <a:off x="-160313" y="3898670"/>
            <a:ext cx="2585385" cy="2585385"/>
          </a:xfrm>
          <a:prstGeom prst="arc">
            <a:avLst>
              <a:gd name="adj1" fmla="val 5156427"/>
              <a:gd name="adj2" fmla="val 113005"/>
            </a:avLst>
          </a:prstGeom>
          <a:noFill/>
          <a:ln w="158750">
            <a:solidFill>
              <a:srgbClr val="FDB911">
                <a:alpha val="6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72AEC24-F107-4BD1-B2F0-1148D4303CC7}"/>
              </a:ext>
            </a:extLst>
          </p:cNvPr>
          <p:cNvSpPr/>
          <p:nvPr/>
        </p:nvSpPr>
        <p:spPr>
          <a:xfrm>
            <a:off x="18733" y="4067695"/>
            <a:ext cx="2258291" cy="22582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1F4AA0F-FD53-4401-A6FB-0E9A49659660}"/>
              </a:ext>
            </a:extLst>
          </p:cNvPr>
          <p:cNvSpPr/>
          <p:nvPr/>
        </p:nvSpPr>
        <p:spPr>
          <a:xfrm>
            <a:off x="321128" y="1779402"/>
            <a:ext cx="4522713" cy="86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AU" sz="4800" b="1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</a:rPr>
              <a:t>MyLeasePlan</a:t>
            </a:r>
            <a:endParaRPr lang="pt-BR" sz="4800" b="1" dirty="0">
              <a:solidFill>
                <a:schemeClr val="accent1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7513BDA-A4A5-4AF7-B188-A453F3D451CE}"/>
              </a:ext>
            </a:extLst>
          </p:cNvPr>
          <p:cNvSpPr/>
          <p:nvPr/>
        </p:nvSpPr>
        <p:spPr>
          <a:xfrm>
            <a:off x="316063" y="888911"/>
            <a:ext cx="4522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Introducing the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normalizeH="0" baseline="0" noProof="0" dirty="0">
                <a:ln>
                  <a:noFill/>
                </a:ln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new-and-improved</a:t>
            </a:r>
            <a:endParaRPr kumimoji="0" lang="pt-BR" sz="3600" b="1" i="0" u="none" strike="noStrike" kern="1200" cap="none" normalizeH="0" baseline="0" noProof="0" dirty="0">
              <a:ln>
                <a:noFill/>
              </a:ln>
              <a:effectLst/>
              <a:uLnTx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902692">
            <a:off x="18732" y="4067694"/>
            <a:ext cx="2246363" cy="2258291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026" t="81" b="1183"/>
          <a:stretch/>
        </p:blipFill>
        <p:spPr>
          <a:xfrm>
            <a:off x="4275437" y="3166816"/>
            <a:ext cx="1525635" cy="3199164"/>
          </a:xfrm>
          <a:prstGeom prst="round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6341687" y="745067"/>
            <a:ext cx="5484554" cy="5723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MyLeasePlan mobile app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helps drivers more easily manage their fleet vehicle. In 2021, LeasePlan is launching a new version – completely  redesigned with drivers in mind. 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enhanced notifications and alerts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communicating just-in-time information, it’s now easier for a driver to know if they have tasks to complete – like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getting maintenance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uploading documents for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registration renewal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picking up a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vehicle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reporting personal miles.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also easier for drivers to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 up statuses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or access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registration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insurance cards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the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 Glove Box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Lost vehicle maintenance guide? No problem. It’s stored there, too. Prefer touchless service? Get maintenance authorization details from the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Service My Vehicle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– no paper Vehicle Maintenance Guide needed. </a:t>
            </a: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451"/>
          <a:stretch/>
        </p:blipFill>
        <p:spPr>
          <a:xfrm>
            <a:off x="4242998" y="3074852"/>
            <a:ext cx="1608843" cy="3308589"/>
          </a:xfrm>
          <a:prstGeom prst="roundRect">
            <a:avLst>
              <a:gd name="adj" fmla="val 11457"/>
            </a:avLst>
          </a:prstGeom>
        </p:spPr>
      </p:pic>
    </p:spTree>
    <p:extLst>
      <p:ext uri="{BB962C8B-B14F-4D97-AF65-F5344CB8AC3E}">
        <p14:creationId xmlns:p14="http://schemas.microsoft.com/office/powerpoint/2010/main" val="3358145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5" grpId="0" animBg="1"/>
      <p:bldP spid="79" grpId="0"/>
      <p:bldP spid="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937F370B-E607-4395-B924-D37AB1AE78C4}"/>
              </a:ext>
            </a:extLst>
          </p:cNvPr>
          <p:cNvSpPr/>
          <p:nvPr/>
        </p:nvSpPr>
        <p:spPr>
          <a:xfrm>
            <a:off x="555132" y="6928800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6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01</a:t>
            </a:r>
            <a:endParaRPr kumimoji="0" lang="pt-BR" sz="13800" b="0" i="0" u="none" strike="noStrike" kern="1200" cap="none" spc="6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B17B9E64-19AC-4541-9C42-2C89BED26556}"/>
              </a:ext>
            </a:extLst>
          </p:cNvPr>
          <p:cNvSpPr/>
          <p:nvPr/>
        </p:nvSpPr>
        <p:spPr>
          <a:xfrm>
            <a:off x="5383917" y="6968665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03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46AA097-17D2-4CD3-8A98-351CA17ECC5D}"/>
              </a:ext>
            </a:extLst>
          </p:cNvPr>
          <p:cNvSpPr/>
          <p:nvPr/>
        </p:nvSpPr>
        <p:spPr>
          <a:xfrm>
            <a:off x="9191528" y="7033956"/>
            <a:ext cx="7942106" cy="196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500" b="1" i="0" u="none" strike="noStrike" kern="1200" cap="none" spc="-300" normalizeH="0" baseline="0" noProof="0" dirty="0">
                <a:ln w="22225">
                  <a:solidFill>
                    <a:srgbClr val="FDB911"/>
                  </a:solidFill>
                </a:ln>
                <a:noFill/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agenda</a:t>
            </a:r>
            <a:endParaRPr kumimoji="0" lang="pt-BR" sz="11500" b="1" i="0" u="none" strike="noStrike" kern="1200" cap="none" spc="-300" normalizeH="0" baseline="0" noProof="0" dirty="0">
              <a:ln w="22225">
                <a:solidFill>
                  <a:srgbClr val="FDB911"/>
                </a:solidFill>
              </a:ln>
              <a:noFill/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2ED11716-0FBF-4C69-B5F8-E2FC8EB9F438}"/>
              </a:ext>
            </a:extLst>
          </p:cNvPr>
          <p:cNvSpPr/>
          <p:nvPr/>
        </p:nvSpPr>
        <p:spPr>
          <a:xfrm>
            <a:off x="2843044" y="6953693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02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83B990CC-BBEB-4908-9E18-B6848EA7DCA3}"/>
              </a:ext>
            </a:extLst>
          </p:cNvPr>
          <p:cNvSpPr/>
          <p:nvPr/>
        </p:nvSpPr>
        <p:spPr>
          <a:xfrm>
            <a:off x="7514025" y="6818227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04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860" y="1011902"/>
            <a:ext cx="2702871" cy="5460009"/>
          </a:xfrm>
          <a:prstGeom prst="roundRect">
            <a:avLst>
              <a:gd name="adj" fmla="val 15223"/>
            </a:avLst>
          </a:prstGeom>
        </p:spPr>
      </p:pic>
      <p:sp>
        <p:nvSpPr>
          <p:cNvPr id="9" name="Speech Bubble: Rectangle 8"/>
          <p:cNvSpPr/>
          <p:nvPr/>
        </p:nvSpPr>
        <p:spPr>
          <a:xfrm>
            <a:off x="3553029" y="2988312"/>
            <a:ext cx="1270000" cy="1214778"/>
          </a:xfrm>
          <a:prstGeom prst="wedgeRectCallout">
            <a:avLst>
              <a:gd name="adj1" fmla="val 96836"/>
              <a:gd name="adj2" fmla="val 73582"/>
            </a:avLst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Easily close the loop on tasks</a:t>
            </a:r>
          </a:p>
        </p:txBody>
      </p:sp>
      <p:sp>
        <p:nvSpPr>
          <p:cNvPr id="19" name="Speech Bubble: Rectangle 18"/>
          <p:cNvSpPr/>
          <p:nvPr/>
        </p:nvSpPr>
        <p:spPr>
          <a:xfrm>
            <a:off x="3185584" y="5181600"/>
            <a:ext cx="1674376" cy="1507381"/>
          </a:xfrm>
          <a:prstGeom prst="wedgeRectCallout">
            <a:avLst>
              <a:gd name="adj1" fmla="val 87192"/>
              <a:gd name="adj2" fmla="val 9257"/>
            </a:avLst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Navigation made easier with the new menu bar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" y="0"/>
            <a:ext cx="2997199" cy="6858001"/>
            <a:chOff x="3148598" y="450606"/>
            <a:chExt cx="2903004" cy="6818456"/>
          </a:xfrm>
          <a:solidFill>
            <a:schemeClr val="tx1"/>
          </a:solidFill>
        </p:grpSpPr>
        <p:sp>
          <p:nvSpPr>
            <p:cNvPr id="26" name="Rectangle 25"/>
            <p:cNvSpPr/>
            <p:nvPr/>
          </p:nvSpPr>
          <p:spPr>
            <a:xfrm>
              <a:off x="3148598" y="450606"/>
              <a:ext cx="2876409" cy="68184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16200000">
              <a:off x="5691639" y="3692487"/>
              <a:ext cx="453124" cy="26680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3032" y="4072725"/>
            <a:ext cx="2612603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-150" normalizeH="0" baseline="0" noProof="0" dirty="0">
                <a:ln>
                  <a:noFill/>
                </a:ln>
                <a:solidFill>
                  <a:srgbClr val="004A5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New </a:t>
            </a: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-150" normalizeH="0" baseline="0" noProof="0" dirty="0">
                <a:ln>
                  <a:noFill/>
                </a:ln>
                <a:solidFill>
                  <a:srgbClr val="004A5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look.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1" i="0" u="none" strike="noStrike" kern="1200" cap="none" spc="-150" normalizeH="0" baseline="0" noProof="0" dirty="0">
              <a:ln>
                <a:noFill/>
              </a:ln>
              <a:solidFill>
                <a:srgbClr val="004A5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-150" normalizeH="0" baseline="0" noProof="0" dirty="0">
                <a:ln>
                  <a:noFill/>
                </a:ln>
                <a:solidFill>
                  <a:srgbClr val="004A5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New experience.</a:t>
            </a:r>
            <a:endParaRPr kumimoji="0" lang="pt-BR" sz="3600" b="1" i="0" u="none" strike="noStrike" kern="1200" cap="none" spc="-150" normalizeH="0" baseline="0" noProof="0" dirty="0">
              <a:ln>
                <a:noFill/>
              </a:ln>
              <a:solidFill>
                <a:srgbClr val="004A5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0" name="Speech Bubble: Rectangle 19"/>
          <p:cNvSpPr/>
          <p:nvPr/>
        </p:nvSpPr>
        <p:spPr>
          <a:xfrm>
            <a:off x="4188029" y="346576"/>
            <a:ext cx="1539973" cy="907334"/>
          </a:xfrm>
          <a:prstGeom prst="wedgeRectCallout">
            <a:avLst>
              <a:gd name="adj1" fmla="val 38569"/>
              <a:gd name="adj2" fmla="val 85603"/>
            </a:avLst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your profile</a:t>
            </a:r>
          </a:p>
        </p:txBody>
      </p:sp>
      <p:sp>
        <p:nvSpPr>
          <p:cNvPr id="18" name="Speech Bubble: Rectangle 17"/>
          <p:cNvSpPr/>
          <p:nvPr/>
        </p:nvSpPr>
        <p:spPr>
          <a:xfrm>
            <a:off x="8015062" y="346576"/>
            <a:ext cx="2218865" cy="1026145"/>
          </a:xfrm>
          <a:prstGeom prst="wedgeRectCallout">
            <a:avLst>
              <a:gd name="adj1" fmla="val -65038"/>
              <a:gd name="adj2" fmla="val 80347"/>
            </a:avLst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virtual assistance with Elle</a:t>
            </a:r>
          </a:p>
        </p:txBody>
      </p:sp>
      <p:sp>
        <p:nvSpPr>
          <p:cNvPr id="21" name="Speech Bubble: Rectangle 20"/>
          <p:cNvSpPr/>
          <p:nvPr/>
        </p:nvSpPr>
        <p:spPr>
          <a:xfrm>
            <a:off x="8301172" y="2349114"/>
            <a:ext cx="1932756" cy="1088089"/>
          </a:xfrm>
          <a:prstGeom prst="wedgeRectCallout">
            <a:avLst>
              <a:gd name="adj1" fmla="val -83598"/>
              <a:gd name="adj2" fmla="val 90527"/>
            </a:avLst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out how you rank with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OneScore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peech Bubble: Rectangle 16"/>
          <p:cNvSpPr/>
          <p:nvPr/>
        </p:nvSpPr>
        <p:spPr>
          <a:xfrm>
            <a:off x="8338102" y="4996677"/>
            <a:ext cx="2055477" cy="907334"/>
          </a:xfrm>
          <a:prstGeom prst="wedgeRectCallout">
            <a:avLst>
              <a:gd name="adj1" fmla="val -105399"/>
              <a:gd name="adj2" fmla="val 64153"/>
            </a:avLst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Simplified mileage reporting</a:t>
            </a:r>
          </a:p>
        </p:txBody>
      </p:sp>
    </p:spTree>
    <p:extLst>
      <p:ext uri="{BB962C8B-B14F-4D97-AF65-F5344CB8AC3E}">
        <p14:creationId xmlns:p14="http://schemas.microsoft.com/office/powerpoint/2010/main" val="641524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937F370B-E607-4395-B924-D37AB1AE78C4}"/>
              </a:ext>
            </a:extLst>
          </p:cNvPr>
          <p:cNvSpPr/>
          <p:nvPr/>
        </p:nvSpPr>
        <p:spPr>
          <a:xfrm>
            <a:off x="555132" y="6928800"/>
            <a:ext cx="2391059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defRPr/>
            </a:pPr>
            <a:r>
              <a:rPr lang="en-AU" sz="13800" spc="600" dirty="0">
                <a:solidFill>
                  <a:srgbClr val="FDB911"/>
                </a:solidFill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</a:rPr>
              <a:t>01</a:t>
            </a:r>
            <a:endParaRPr lang="pt-BR" sz="13800" spc="600" dirty="0">
              <a:solidFill>
                <a:srgbClr val="FDB911"/>
              </a:solidFill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B17B9E64-19AC-4541-9C42-2C89BED26556}"/>
              </a:ext>
            </a:extLst>
          </p:cNvPr>
          <p:cNvSpPr/>
          <p:nvPr/>
        </p:nvSpPr>
        <p:spPr>
          <a:xfrm>
            <a:off x="5383917" y="6968665"/>
            <a:ext cx="2391059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defRPr/>
            </a:pPr>
            <a:r>
              <a:rPr lang="en-AU" sz="13800" spc="-800" dirty="0">
                <a:solidFill>
                  <a:srgbClr val="FDB911"/>
                </a:solidFill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</a:rPr>
              <a:t>03</a:t>
            </a:r>
            <a:endParaRPr lang="pt-BR" sz="13800" spc="-800" dirty="0">
              <a:solidFill>
                <a:srgbClr val="FDB911"/>
              </a:solidFill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46AA097-17D2-4CD3-8A98-351CA17ECC5D}"/>
              </a:ext>
            </a:extLst>
          </p:cNvPr>
          <p:cNvSpPr/>
          <p:nvPr/>
        </p:nvSpPr>
        <p:spPr>
          <a:xfrm>
            <a:off x="9191528" y="7033956"/>
            <a:ext cx="7942107" cy="2127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defRPr/>
            </a:pPr>
            <a:r>
              <a:rPr lang="en-AU" sz="11500" b="1" spc="-300" dirty="0">
                <a:ln w="22225">
                  <a:solidFill>
                    <a:srgbClr val="FDB911"/>
                  </a:solidFill>
                </a:ln>
                <a:noFill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</a:rPr>
              <a:t>agenda</a:t>
            </a:r>
            <a:endParaRPr lang="pt-BR" sz="11500" b="1" spc="-300" dirty="0">
              <a:ln w="22225">
                <a:solidFill>
                  <a:srgbClr val="FDB911"/>
                </a:solidFill>
              </a:ln>
              <a:noFill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2ED11716-0FBF-4C69-B5F8-E2FC8EB9F438}"/>
              </a:ext>
            </a:extLst>
          </p:cNvPr>
          <p:cNvSpPr/>
          <p:nvPr/>
        </p:nvSpPr>
        <p:spPr>
          <a:xfrm>
            <a:off x="2843044" y="6953693"/>
            <a:ext cx="2391059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defRPr/>
            </a:pPr>
            <a:r>
              <a:rPr lang="en-AU" sz="13800" spc="-800" dirty="0">
                <a:solidFill>
                  <a:srgbClr val="FDB911"/>
                </a:solidFill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</a:rPr>
              <a:t>02</a:t>
            </a:r>
            <a:endParaRPr lang="pt-BR" sz="13800" spc="-800" dirty="0">
              <a:solidFill>
                <a:srgbClr val="FDB911"/>
              </a:solidFill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</a:endParaRPr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83B990CC-BBEB-4908-9E18-B6848EA7DCA3}"/>
              </a:ext>
            </a:extLst>
          </p:cNvPr>
          <p:cNvSpPr/>
          <p:nvPr/>
        </p:nvSpPr>
        <p:spPr>
          <a:xfrm>
            <a:off x="7514025" y="6818227"/>
            <a:ext cx="2391059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ct val="115000"/>
              </a:lnSpc>
              <a:defRPr/>
            </a:pPr>
            <a:r>
              <a:rPr lang="en-AU" sz="13800" spc="-800" dirty="0">
                <a:solidFill>
                  <a:srgbClr val="FDB911"/>
                </a:solidFill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</a:rPr>
              <a:t>04</a:t>
            </a:r>
            <a:endParaRPr lang="pt-BR" sz="13800" spc="-800" dirty="0">
              <a:solidFill>
                <a:srgbClr val="FDB911"/>
              </a:solidFill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" y="-39773"/>
            <a:ext cx="2997199" cy="6897773"/>
            <a:chOff x="3148598" y="411062"/>
            <a:chExt cx="2903004" cy="6858000"/>
          </a:xfrm>
          <a:solidFill>
            <a:schemeClr val="tx1"/>
          </a:solidFill>
        </p:grpSpPr>
        <p:sp>
          <p:nvSpPr>
            <p:cNvPr id="26" name="Rectangle 25"/>
            <p:cNvSpPr/>
            <p:nvPr/>
          </p:nvSpPr>
          <p:spPr>
            <a:xfrm>
              <a:off x="3148598" y="411062"/>
              <a:ext cx="2876409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44546A"/>
                </a:solidFill>
                <a:latin typeface="Calibri" panose="020F0502020204030204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16200000">
              <a:off x="5691639" y="2953821"/>
              <a:ext cx="453124" cy="26680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pt-BR">
                <a:solidFill>
                  <a:srgbClr val="44546A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695504" y="880913"/>
            <a:ext cx="18869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order status and report pickup of a new vehicle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53528" y="925848"/>
            <a:ext cx="1665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 documents for renewals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863108" y="905958"/>
            <a:ext cx="1886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easily find National Account providers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80229" y="903748"/>
            <a:ext cx="1886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intuitive mileage reporting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937568" y="2190829"/>
            <a:ext cx="1854235" cy="3746484"/>
            <a:chOff x="8079788" y="1454713"/>
            <a:chExt cx="1815443" cy="3668105"/>
          </a:xfrm>
        </p:grpSpPr>
        <p:pic>
          <p:nvPicPr>
            <p:cNvPr id="25" name="Picture 24" descr="A picture containing application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542" y="1509457"/>
              <a:ext cx="1632743" cy="3535433"/>
            </a:xfrm>
            <a:prstGeom prst="rect">
              <a:avLst/>
            </a:prstGeom>
          </p:spPr>
        </p:pic>
        <p:pic>
          <p:nvPicPr>
            <p:cNvPr id="34" name="Picture 33" descr="A picture containing graphical user interfac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788" y="1454713"/>
              <a:ext cx="1815443" cy="3668105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835349" y="2232034"/>
            <a:ext cx="1842687" cy="3723151"/>
            <a:chOff x="8499293" y="383627"/>
            <a:chExt cx="3014472" cy="6090745"/>
          </a:xfrm>
        </p:grpSpPr>
        <p:pic>
          <p:nvPicPr>
            <p:cNvPr id="48" name="Picture 47" descr="Graphical user interface, text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0976" y="489203"/>
              <a:ext cx="2711106" cy="5870448"/>
            </a:xfrm>
            <a:prstGeom prst="rect">
              <a:avLst/>
            </a:prstGeom>
          </p:spPr>
        </p:pic>
        <p:pic>
          <p:nvPicPr>
            <p:cNvPr id="49" name="Picture 48" descr="A picture containing graphical user interfac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293" y="383627"/>
              <a:ext cx="3014472" cy="6090745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10059362" y="2130340"/>
            <a:ext cx="1876775" cy="3792024"/>
            <a:chOff x="678235" y="383627"/>
            <a:chExt cx="3014472" cy="6090745"/>
          </a:xfrm>
        </p:grpSpPr>
        <p:pic>
          <p:nvPicPr>
            <p:cNvPr id="51" name="Picture 50" descr="Graphical user interface, text, application, chat or text message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29" y="498347"/>
              <a:ext cx="2706883" cy="5861304"/>
            </a:xfrm>
            <a:prstGeom prst="rect">
              <a:avLst/>
            </a:prstGeom>
          </p:spPr>
        </p:pic>
        <p:pic>
          <p:nvPicPr>
            <p:cNvPr id="52" name="Picture 51" descr="A picture containing graphical user interface&#10;&#10;Description automatically generate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35" y="383627"/>
              <a:ext cx="3014472" cy="6090745"/>
            </a:xfrm>
            <a:prstGeom prst="rect">
              <a:avLst/>
            </a:prstGeom>
          </p:spPr>
        </p:pic>
      </p:grpSp>
      <p:sp>
        <p:nvSpPr>
          <p:cNvPr id="35" name="Rectangle 34"/>
          <p:cNvSpPr/>
          <p:nvPr/>
        </p:nvSpPr>
        <p:spPr>
          <a:xfrm>
            <a:off x="144976" y="4072725"/>
            <a:ext cx="2766708" cy="275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en-AU" sz="3600" b="1" spc="-15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</a:rPr>
              <a:t>Empowering drivers.</a:t>
            </a:r>
          </a:p>
          <a:p>
            <a:pPr>
              <a:lnSpc>
                <a:spcPct val="75000"/>
              </a:lnSpc>
            </a:pPr>
            <a:endParaRPr lang="en-AU" sz="3600" b="1" spc="-150" dirty="0">
              <a:solidFill>
                <a:schemeClr val="accent1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75000"/>
              </a:lnSpc>
            </a:pPr>
            <a:r>
              <a:rPr lang="en-AU" sz="3600" b="1" spc="-150" dirty="0">
                <a:solidFill>
                  <a:schemeClr val="accent1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</a:rPr>
              <a:t>Saving them time.</a:t>
            </a:r>
          </a:p>
          <a:p>
            <a:pPr>
              <a:lnSpc>
                <a:spcPct val="115000"/>
              </a:lnSpc>
            </a:pPr>
            <a:endParaRPr lang="en-AU" sz="3600" b="1" spc="-150" dirty="0">
              <a:solidFill>
                <a:schemeClr val="accent1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225" y="2338832"/>
            <a:ext cx="1732264" cy="3531154"/>
          </a:xfrm>
          <a:prstGeom prst="roundRect">
            <a:avLst>
              <a:gd name="adj" fmla="val 12268"/>
            </a:avLst>
          </a:prstGeom>
        </p:spPr>
      </p:pic>
      <p:pic>
        <p:nvPicPr>
          <p:cNvPr id="39" name="Picture 38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63" y="2253633"/>
            <a:ext cx="1831997" cy="37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5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937F370B-E607-4395-B924-D37AB1AE78C4}"/>
              </a:ext>
            </a:extLst>
          </p:cNvPr>
          <p:cNvSpPr/>
          <p:nvPr/>
        </p:nvSpPr>
        <p:spPr>
          <a:xfrm>
            <a:off x="555132" y="6928800"/>
            <a:ext cx="2391059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6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01</a:t>
            </a:r>
            <a:endParaRPr kumimoji="0" lang="pt-BR" sz="13800" b="0" i="0" u="none" strike="noStrike" kern="1200" cap="none" spc="6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B17B9E64-19AC-4541-9C42-2C89BED26556}"/>
              </a:ext>
            </a:extLst>
          </p:cNvPr>
          <p:cNvSpPr/>
          <p:nvPr/>
        </p:nvSpPr>
        <p:spPr>
          <a:xfrm>
            <a:off x="5383917" y="6968665"/>
            <a:ext cx="2391059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03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46AA097-17D2-4CD3-8A98-351CA17ECC5D}"/>
              </a:ext>
            </a:extLst>
          </p:cNvPr>
          <p:cNvSpPr/>
          <p:nvPr/>
        </p:nvSpPr>
        <p:spPr>
          <a:xfrm>
            <a:off x="9191528" y="7033956"/>
            <a:ext cx="7942107" cy="2127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500" b="1" i="0" u="none" strike="noStrike" kern="1200" cap="none" spc="-300" normalizeH="0" baseline="0" noProof="0" dirty="0">
                <a:ln w="22225">
                  <a:solidFill>
                    <a:srgbClr val="FDB911"/>
                  </a:solidFill>
                </a:ln>
                <a:noFill/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agenda</a:t>
            </a:r>
            <a:endParaRPr kumimoji="0" lang="pt-BR" sz="11500" b="1" i="0" u="none" strike="noStrike" kern="1200" cap="none" spc="-300" normalizeH="0" baseline="0" noProof="0" dirty="0">
              <a:ln w="22225">
                <a:solidFill>
                  <a:srgbClr val="FDB911"/>
                </a:solidFill>
              </a:ln>
              <a:noFill/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2ED11716-0FBF-4C69-B5F8-E2FC8EB9F438}"/>
              </a:ext>
            </a:extLst>
          </p:cNvPr>
          <p:cNvSpPr/>
          <p:nvPr/>
        </p:nvSpPr>
        <p:spPr>
          <a:xfrm>
            <a:off x="2843044" y="6953693"/>
            <a:ext cx="2391059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02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83B990CC-BBEB-4908-9E18-B6848EA7DCA3}"/>
              </a:ext>
            </a:extLst>
          </p:cNvPr>
          <p:cNvSpPr/>
          <p:nvPr/>
        </p:nvSpPr>
        <p:spPr>
          <a:xfrm>
            <a:off x="7514025" y="6818227"/>
            <a:ext cx="2391059" cy="253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04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" y="-39773"/>
            <a:ext cx="2997199" cy="6897773"/>
            <a:chOff x="3148598" y="411062"/>
            <a:chExt cx="2903004" cy="6858000"/>
          </a:xfrm>
          <a:solidFill>
            <a:schemeClr val="tx1"/>
          </a:solidFill>
        </p:grpSpPr>
        <p:sp>
          <p:nvSpPr>
            <p:cNvPr id="26" name="Rectangle 25"/>
            <p:cNvSpPr/>
            <p:nvPr/>
          </p:nvSpPr>
          <p:spPr>
            <a:xfrm>
              <a:off x="3148598" y="411062"/>
              <a:ext cx="2876409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Isosceles Triangle 26"/>
            <p:cNvSpPr/>
            <p:nvPr/>
          </p:nvSpPr>
          <p:spPr>
            <a:xfrm rot="16200000">
              <a:off x="5691639" y="2953821"/>
              <a:ext cx="453124" cy="26680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948221" y="903748"/>
            <a:ext cx="2969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quick answers from virtual assistant Elle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326703" y="903748"/>
            <a:ext cx="35404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in-app notifications for tutorials and immediate actions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4976" y="4072725"/>
            <a:ext cx="2766708" cy="2752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spc="-150" dirty="0">
                <a:solidFill>
                  <a:srgbClr val="004A5D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</a:rPr>
              <a:t>Multiple touchpoints.</a:t>
            </a:r>
            <a:endParaRPr kumimoji="0" lang="en-AU" sz="3600" b="1" i="0" u="none" strike="noStrike" kern="1200" cap="none" spc="-150" normalizeH="0" baseline="0" noProof="0" dirty="0">
              <a:ln>
                <a:noFill/>
              </a:ln>
              <a:solidFill>
                <a:srgbClr val="004A5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1" i="0" u="none" strike="noStrike" kern="1200" cap="none" spc="-150" normalizeH="0" baseline="0" noProof="0" dirty="0">
              <a:ln>
                <a:noFill/>
              </a:ln>
              <a:solidFill>
                <a:srgbClr val="004A5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-150" normalizeH="0" baseline="0" noProof="0" dirty="0">
                <a:ln>
                  <a:noFill/>
                </a:ln>
                <a:solidFill>
                  <a:srgbClr val="004A5D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One single app.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600" b="1" i="0" u="none" strike="noStrike" kern="1200" cap="none" spc="-150" normalizeH="0" baseline="0" noProof="0" dirty="0">
              <a:ln>
                <a:noFill/>
              </a:ln>
              <a:solidFill>
                <a:srgbClr val="004A5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7" name="Picture 3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FDFAA7-0D59-4F0B-AA71-8F1E5AA437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386" y="1840863"/>
            <a:ext cx="4437656" cy="4463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8" name="Image" descr="Image">
            <a:extLst>
              <a:ext uri="{FF2B5EF4-FFF2-40B4-BE49-F238E27FC236}">
                <a16:creationId xmlns:a16="http://schemas.microsoft.com/office/drawing/2014/main" id="{508360E0-52BA-4C41-A0B2-1A3E77E07F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703" y="2856443"/>
            <a:ext cx="1960018" cy="82022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40" name="Picture 39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642B9AFB-F139-40E2-B48B-5148EF23A0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51" y="1947618"/>
            <a:ext cx="4225394" cy="4250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42" name="Image" descr="Image">
            <a:extLst>
              <a:ext uri="{FF2B5EF4-FFF2-40B4-BE49-F238E27FC236}">
                <a16:creationId xmlns:a16="http://schemas.microsoft.com/office/drawing/2014/main" id="{95C33278-7753-4D52-BF27-A43ECBB2C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8221" y="4159227"/>
            <a:ext cx="1866265" cy="114613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781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10800000">
            <a:off x="8035472" y="0"/>
            <a:ext cx="4156528" cy="6858000"/>
            <a:chOff x="2062607" y="411062"/>
            <a:chExt cx="4025899" cy="6858000"/>
          </a:xfrm>
        </p:grpSpPr>
        <p:sp>
          <p:nvSpPr>
            <p:cNvPr id="4" name="Rectangle 3"/>
            <p:cNvSpPr/>
            <p:nvPr/>
          </p:nvSpPr>
          <p:spPr>
            <a:xfrm>
              <a:off x="2062607" y="411062"/>
              <a:ext cx="39624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6200000">
              <a:off x="5728543" y="3692487"/>
              <a:ext cx="453124" cy="26680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937F370B-E607-4395-B924-D37AB1AE78C4}"/>
              </a:ext>
            </a:extLst>
          </p:cNvPr>
          <p:cNvSpPr/>
          <p:nvPr/>
        </p:nvSpPr>
        <p:spPr>
          <a:xfrm>
            <a:off x="555132" y="6928800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6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01</a:t>
            </a:r>
            <a:endParaRPr kumimoji="0" lang="pt-BR" sz="13800" b="0" i="0" u="none" strike="noStrike" kern="1200" cap="none" spc="6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9" name="Rectangle 28" hidden="1">
            <a:extLst>
              <a:ext uri="{FF2B5EF4-FFF2-40B4-BE49-F238E27FC236}">
                <a16:creationId xmlns:a16="http://schemas.microsoft.com/office/drawing/2014/main" id="{B17B9E64-19AC-4541-9C42-2C89BED26556}"/>
              </a:ext>
            </a:extLst>
          </p:cNvPr>
          <p:cNvSpPr/>
          <p:nvPr/>
        </p:nvSpPr>
        <p:spPr>
          <a:xfrm>
            <a:off x="5383917" y="6968665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03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46AA097-17D2-4CD3-8A98-351CA17ECC5D}"/>
              </a:ext>
            </a:extLst>
          </p:cNvPr>
          <p:cNvSpPr/>
          <p:nvPr/>
        </p:nvSpPr>
        <p:spPr>
          <a:xfrm>
            <a:off x="9191528" y="7033956"/>
            <a:ext cx="7942106" cy="196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500" b="1" i="0" u="none" strike="noStrike" kern="1200" cap="none" spc="-300" normalizeH="0" baseline="0" noProof="0" dirty="0">
                <a:ln w="22225">
                  <a:solidFill>
                    <a:srgbClr val="FDB911"/>
                  </a:solidFill>
                </a:ln>
                <a:noFill/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agenda</a:t>
            </a:r>
            <a:endParaRPr kumimoji="0" lang="pt-BR" sz="11500" b="1" i="0" u="none" strike="noStrike" kern="1200" cap="none" spc="-300" normalizeH="0" baseline="0" noProof="0" dirty="0">
              <a:ln w="22225">
                <a:solidFill>
                  <a:srgbClr val="FDB911"/>
                </a:solidFill>
              </a:ln>
              <a:noFill/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2ED11716-0FBF-4C69-B5F8-E2FC8EB9F438}"/>
              </a:ext>
            </a:extLst>
          </p:cNvPr>
          <p:cNvSpPr/>
          <p:nvPr/>
        </p:nvSpPr>
        <p:spPr>
          <a:xfrm>
            <a:off x="2843044" y="6953693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02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1" name="Rectangle 40" hidden="1">
            <a:extLst>
              <a:ext uri="{FF2B5EF4-FFF2-40B4-BE49-F238E27FC236}">
                <a16:creationId xmlns:a16="http://schemas.microsoft.com/office/drawing/2014/main" id="{83B990CC-BBEB-4908-9E18-B6848EA7DCA3}"/>
              </a:ext>
            </a:extLst>
          </p:cNvPr>
          <p:cNvSpPr/>
          <p:nvPr/>
        </p:nvSpPr>
        <p:spPr>
          <a:xfrm>
            <a:off x="7514025" y="6818227"/>
            <a:ext cx="2391058" cy="2313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3800" b="0" i="0" u="none" strike="noStrike" kern="1200" cap="none" spc="-800" normalizeH="0" baseline="0" noProof="0" dirty="0">
                <a:ln>
                  <a:noFill/>
                </a:ln>
                <a:solidFill>
                  <a:srgbClr val="FDB91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LeasePlan Bold" panose="00000800000000000000" pitchFamily="50" charset="0"/>
                <a:ea typeface="Times New Roman" panose="02020603050405020304" pitchFamily="18" charset="0"/>
                <a:cs typeface="+mn-cs"/>
              </a:rPr>
              <a:t>04</a:t>
            </a:r>
            <a:endParaRPr kumimoji="0" lang="pt-BR" sz="13800" b="0" i="0" u="none" strike="noStrike" kern="1200" cap="none" spc="-800" normalizeH="0" baseline="0" noProof="0" dirty="0">
              <a:ln>
                <a:noFill/>
              </a:ln>
              <a:solidFill>
                <a:srgbClr val="FDB911"/>
              </a:solidFill>
              <a:effectLst/>
              <a:uLnTx/>
              <a:uFill>
                <a:solidFill>
                  <a:srgbClr val="000000"/>
                </a:solidFill>
              </a:uFill>
              <a:latin typeface="LeasePlan Bold" panose="00000800000000000000" pitchFamily="50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50E01E4-7224-47CF-9165-55E1452F885A}"/>
              </a:ext>
            </a:extLst>
          </p:cNvPr>
          <p:cNvSpPr/>
          <p:nvPr/>
        </p:nvSpPr>
        <p:spPr>
          <a:xfrm>
            <a:off x="8925611" y="3103699"/>
            <a:ext cx="29281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4400" b="1" spc="-150" dirty="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features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H="1" flipV="1">
            <a:off x="9338106" y="787651"/>
            <a:ext cx="2103120" cy="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4649" y="819076"/>
            <a:ext cx="715409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Completely </a:t>
            </a: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redesigned UI 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effortless driver experience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 integrated </a:t>
            </a: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push notifications 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Immediate Actions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Simplified, </a:t>
            </a: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mileage reporting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odometer history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new vehicle delivery form 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include temporary plate information and dealer survey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</a:t>
            </a: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 status progress bar 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major milestones and additional status detail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renewal status and </a:t>
            </a: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upload process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vehicle functions consolidated under </a:t>
            </a: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Car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Glovebox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key document retrieval, uploading and storage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recall notifications 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repair reporting 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Pool driver </a:t>
            </a: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 scanning for trip management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policy review and acceptance 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prepopulated questions 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knowledge expansion, including registration renewal status</a:t>
            </a:r>
          </a:p>
          <a:p>
            <a:pPr marL="457200" lvl="0" indent="-457200" defTabSz="457200">
              <a:buFont typeface="Arial" panose="020B0604020202020204" pitchFamily="34" charset="0"/>
              <a:buChar char="•"/>
              <a:defRPr/>
            </a:pPr>
            <a:r>
              <a:rPr lang="en-US" sz="19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 in-app communications</a:t>
            </a:r>
            <a:r>
              <a:rPr lang="en-US" sz="19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LeasePlan – carousels, tutorials, notification box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693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8223" y="340992"/>
            <a:ext cx="7276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Have you seen the MyLeasePlan video?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Take a look at the new features.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4890" t="774" r="1488" b="1747"/>
          <a:stretch/>
        </p:blipFill>
        <p:spPr>
          <a:xfrm rot="20708367">
            <a:off x="1360710" y="615249"/>
            <a:ext cx="2307927" cy="489873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1454">
            <a:off x="1265964" y="576097"/>
            <a:ext cx="2444825" cy="4939772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C9341EDF-479F-4438-91B7-F9FE3EC95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73" y="2854125"/>
            <a:ext cx="6230953" cy="38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782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easePlan">
      <a:dk1>
        <a:srgbClr val="FFFFFF"/>
      </a:dk1>
      <a:lt1>
        <a:srgbClr val="44546A"/>
      </a:lt1>
      <a:dk2>
        <a:srgbClr val="FFFFFF"/>
      </a:dk2>
      <a:lt2>
        <a:srgbClr val="F06400"/>
      </a:lt2>
      <a:accent1>
        <a:srgbClr val="004A5D"/>
      </a:accent1>
      <a:accent2>
        <a:srgbClr val="00B1AF"/>
      </a:accent2>
      <a:accent3>
        <a:srgbClr val="009A17"/>
      </a:accent3>
      <a:accent4>
        <a:srgbClr val="A9C90E"/>
      </a:accent4>
      <a:accent5>
        <a:srgbClr val="EE4C14"/>
      </a:accent5>
      <a:accent6>
        <a:srgbClr val="ED8B00"/>
      </a:accent6>
      <a:hlink>
        <a:srgbClr val="FFC000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LeasePlan">
      <a:dk1>
        <a:srgbClr val="FFFFFF"/>
      </a:dk1>
      <a:lt1>
        <a:srgbClr val="44546A"/>
      </a:lt1>
      <a:dk2>
        <a:srgbClr val="FFFFFF"/>
      </a:dk2>
      <a:lt2>
        <a:srgbClr val="F06400"/>
      </a:lt2>
      <a:accent1>
        <a:srgbClr val="004A5D"/>
      </a:accent1>
      <a:accent2>
        <a:srgbClr val="00B1AF"/>
      </a:accent2>
      <a:accent3>
        <a:srgbClr val="009A17"/>
      </a:accent3>
      <a:accent4>
        <a:srgbClr val="A9C90E"/>
      </a:accent4>
      <a:accent5>
        <a:srgbClr val="EE4C14"/>
      </a:accent5>
      <a:accent6>
        <a:srgbClr val="ED8B00"/>
      </a:accent6>
      <a:hlink>
        <a:srgbClr val="FFC000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LeasePlan">
      <a:dk1>
        <a:srgbClr val="FFFFFF"/>
      </a:dk1>
      <a:lt1>
        <a:srgbClr val="44546A"/>
      </a:lt1>
      <a:dk2>
        <a:srgbClr val="FFFFFF"/>
      </a:dk2>
      <a:lt2>
        <a:srgbClr val="F06400"/>
      </a:lt2>
      <a:accent1>
        <a:srgbClr val="004A5D"/>
      </a:accent1>
      <a:accent2>
        <a:srgbClr val="00B1AF"/>
      </a:accent2>
      <a:accent3>
        <a:srgbClr val="009A17"/>
      </a:accent3>
      <a:accent4>
        <a:srgbClr val="A9C90E"/>
      </a:accent4>
      <a:accent5>
        <a:srgbClr val="EE4C14"/>
      </a:accent5>
      <a:accent6>
        <a:srgbClr val="ED8B00"/>
      </a:accent6>
      <a:hlink>
        <a:srgbClr val="FFC000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69CBF6131F0D48A166BA2DC0E1621D" ma:contentTypeVersion="12" ma:contentTypeDescription="Create a new document." ma:contentTypeScope="" ma:versionID="389c0822e47c6a33b10ea4f8fb607f5b">
  <xsd:schema xmlns:xsd="http://www.w3.org/2001/XMLSchema" xmlns:xs="http://www.w3.org/2001/XMLSchema" xmlns:p="http://schemas.microsoft.com/office/2006/metadata/properties" xmlns:ns2="50b0abf7-8271-47e7-a5d3-c3dce7be40d0" xmlns:ns3="75aee039-9b48-484c-8798-d5c8c3bfc72d" targetNamespace="http://schemas.microsoft.com/office/2006/metadata/properties" ma:root="true" ma:fieldsID="0bf5d6681396c012f753f86d8759235b" ns2:_="" ns3:_="">
    <xsd:import namespace="50b0abf7-8271-47e7-a5d3-c3dce7be40d0"/>
    <xsd:import namespace="75aee039-9b48-484c-8798-d5c8c3bfc7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b0abf7-8271-47e7-a5d3-c3dce7be40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ee039-9b48-484c-8798-d5c8c3bfc72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DFA98A-4020-41E7-B79E-A4907DB6C8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b0abf7-8271-47e7-a5d3-c3dce7be40d0"/>
    <ds:schemaRef ds:uri="75aee039-9b48-484c-8798-d5c8c3bfc7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D9BF1D7-0416-413A-8A80-C605F57F63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DCE59E-8380-4243-9CA4-2D4E21E9CDFA}">
  <ds:schemaRefs>
    <ds:schemaRef ds:uri="http://schemas.microsoft.com/office/infopath/2007/PartnerControls"/>
    <ds:schemaRef ds:uri="http://schemas.microsoft.com/office/2006/metadata/properties"/>
    <ds:schemaRef ds:uri="50b0abf7-8271-47e7-a5d3-c3dce7be40d0"/>
    <ds:schemaRef ds:uri="http://purl.org/dc/dcmitype/"/>
    <ds:schemaRef ds:uri="http://purl.org/dc/elements/1.1/"/>
    <ds:schemaRef ds:uri="http://schemas.microsoft.com/office/2006/documentManagement/types"/>
    <ds:schemaRef ds:uri="75aee039-9b48-484c-8798-d5c8c3bfc72d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397</Words>
  <Application>Microsoft Office PowerPoint</Application>
  <PresentationFormat>Widescreen</PresentationFormat>
  <Paragraphs>81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Courier New</vt:lpstr>
      <vt:lpstr>LeasePlan Bold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A. Kirkland</dc:creator>
  <cp:lastModifiedBy>Crystal</cp:lastModifiedBy>
  <cp:revision>50</cp:revision>
  <dcterms:created xsi:type="dcterms:W3CDTF">2020-11-13T16:35:24Z</dcterms:created>
  <dcterms:modified xsi:type="dcterms:W3CDTF">2021-02-23T15:36:42Z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0x0101000669CBF6131F0D48A166BA2DC0E1621D</vt:lpwstr>
  </property>
</Properties>
</file>