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63" r:id="rId2"/>
    <p:sldId id="284" r:id="rId3"/>
    <p:sldId id="274" r:id="rId4"/>
    <p:sldId id="282" r:id="rId5"/>
    <p:sldId id="283" r:id="rId6"/>
    <p:sldId id="275" r:id="rId7"/>
    <p:sldId id="281" r:id="rId8"/>
    <p:sldId id="277" r:id="rId9"/>
    <p:sldId id="278" r:id="rId10"/>
    <p:sldId id="280" r:id="rId11"/>
    <p:sldId id="279" r:id="rId12"/>
    <p:sldId id="259" r:id="rId13"/>
  </p:sldIdLst>
  <p:sldSz cx="9144000" cy="5143500" type="screen16x9"/>
  <p:notesSz cx="6858000" cy="9144000"/>
  <p:custDataLst>
    <p:tags r:id="rId16"/>
  </p:custDataLst>
  <p:defaultTextStyle>
    <a:defPPr>
      <a:defRPr lang="en-US"/>
    </a:defPPr>
    <a:lvl1pPr marL="0" algn="l" defTabSz="685740" rtl="0" eaLnBrk="1" latinLnBrk="0" hangingPunct="1">
      <a:defRPr sz="1350" kern="1200">
        <a:solidFill>
          <a:schemeClr val="tx1"/>
        </a:solidFill>
        <a:latin typeface="+mn-lt"/>
        <a:ea typeface="+mn-ea"/>
        <a:cs typeface="+mn-cs"/>
      </a:defRPr>
    </a:lvl1pPr>
    <a:lvl2pPr marL="342871" algn="l" defTabSz="685740" rtl="0" eaLnBrk="1" latinLnBrk="0" hangingPunct="1">
      <a:defRPr sz="1350" kern="1200">
        <a:solidFill>
          <a:schemeClr val="tx1"/>
        </a:solidFill>
        <a:latin typeface="+mn-lt"/>
        <a:ea typeface="+mn-ea"/>
        <a:cs typeface="+mn-cs"/>
      </a:defRPr>
    </a:lvl2pPr>
    <a:lvl3pPr marL="685740" algn="l" defTabSz="685740" rtl="0" eaLnBrk="1" latinLnBrk="0" hangingPunct="1">
      <a:defRPr sz="1350" kern="1200">
        <a:solidFill>
          <a:schemeClr val="tx1"/>
        </a:solidFill>
        <a:latin typeface="+mn-lt"/>
        <a:ea typeface="+mn-ea"/>
        <a:cs typeface="+mn-cs"/>
      </a:defRPr>
    </a:lvl3pPr>
    <a:lvl4pPr marL="1028611" algn="l" defTabSz="685740" rtl="0" eaLnBrk="1" latinLnBrk="0" hangingPunct="1">
      <a:defRPr sz="1350" kern="1200">
        <a:solidFill>
          <a:schemeClr val="tx1"/>
        </a:solidFill>
        <a:latin typeface="+mn-lt"/>
        <a:ea typeface="+mn-ea"/>
        <a:cs typeface="+mn-cs"/>
      </a:defRPr>
    </a:lvl4pPr>
    <a:lvl5pPr marL="1371480" algn="l" defTabSz="685740" rtl="0" eaLnBrk="1" latinLnBrk="0" hangingPunct="1">
      <a:defRPr sz="1350" kern="1200">
        <a:solidFill>
          <a:schemeClr val="tx1"/>
        </a:solidFill>
        <a:latin typeface="+mn-lt"/>
        <a:ea typeface="+mn-ea"/>
        <a:cs typeface="+mn-cs"/>
      </a:defRPr>
    </a:lvl5pPr>
    <a:lvl6pPr marL="1714350" algn="l" defTabSz="685740" rtl="0" eaLnBrk="1" latinLnBrk="0" hangingPunct="1">
      <a:defRPr sz="1350" kern="1200">
        <a:solidFill>
          <a:schemeClr val="tx1"/>
        </a:solidFill>
        <a:latin typeface="+mn-lt"/>
        <a:ea typeface="+mn-ea"/>
        <a:cs typeface="+mn-cs"/>
      </a:defRPr>
    </a:lvl6pPr>
    <a:lvl7pPr marL="2057219" algn="l" defTabSz="685740" rtl="0" eaLnBrk="1" latinLnBrk="0" hangingPunct="1">
      <a:defRPr sz="1350" kern="1200">
        <a:solidFill>
          <a:schemeClr val="tx1"/>
        </a:solidFill>
        <a:latin typeface="+mn-lt"/>
        <a:ea typeface="+mn-ea"/>
        <a:cs typeface="+mn-cs"/>
      </a:defRPr>
    </a:lvl7pPr>
    <a:lvl8pPr marL="2400090" algn="l" defTabSz="685740" rtl="0" eaLnBrk="1" latinLnBrk="0" hangingPunct="1">
      <a:defRPr sz="1350" kern="1200">
        <a:solidFill>
          <a:schemeClr val="tx1"/>
        </a:solidFill>
        <a:latin typeface="+mn-lt"/>
        <a:ea typeface="+mn-ea"/>
        <a:cs typeface="+mn-cs"/>
      </a:defRPr>
    </a:lvl8pPr>
    <a:lvl9pPr marL="2742960" algn="l" defTabSz="68574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7"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de Vries" initials="NdV"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5E6E6"/>
    <a:srgbClr val="8F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5"/>
  </p:normalViewPr>
  <p:slideViewPr>
    <p:cSldViewPr snapToGrid="0" snapToObjects="1">
      <p:cViewPr varScale="1">
        <p:scale>
          <a:sx n="114" d="100"/>
          <a:sy n="114" d="100"/>
        </p:scale>
        <p:origin x="618" y="102"/>
      </p:cViewPr>
      <p:guideLst>
        <p:guide orient="horz" pos="1597"/>
        <p:guide pos="2880"/>
      </p:guideLst>
    </p:cSldViewPr>
  </p:slideViewPr>
  <p:outlineViewPr>
    <p:cViewPr>
      <p:scale>
        <a:sx n="33" d="100"/>
        <a:sy n="33" d="100"/>
      </p:scale>
      <p:origin x="0" y="-528"/>
    </p:cViewPr>
  </p:outlineViewPr>
  <p:notesTextViewPr>
    <p:cViewPr>
      <p:scale>
        <a:sx n="3" d="2"/>
        <a:sy n="3" d="2"/>
      </p:scale>
      <p:origin x="0" y="0"/>
    </p:cViewPr>
  </p:notesTextViewPr>
  <p:sorterViewPr>
    <p:cViewPr>
      <p:scale>
        <a:sx n="90" d="100"/>
        <a:sy n="90" d="100"/>
      </p:scale>
      <p:origin x="0" y="0"/>
    </p:cViewPr>
  </p:sorterViewPr>
  <p:notesViewPr>
    <p:cSldViewPr snapToGrid="0" snapToObjects="1" showGuides="1">
      <p:cViewPr varScale="1">
        <p:scale>
          <a:sx n="87" d="100"/>
          <a:sy n="87" d="100"/>
        </p:scale>
        <p:origin x="9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B7AE9E-FACF-4D0D-9CEB-0D8C5043D5E4}" type="datetimeFigureOut">
              <a:rPr lang="nl-NL" smtClean="0"/>
              <a:t>14-1-2019</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8FF997-2F5C-452B-ACA1-2043C801F8F1}" type="slidenum">
              <a:rPr lang="nl-NL" smtClean="0"/>
              <a:t>‹#›</a:t>
            </a:fld>
            <a:endParaRPr lang="nl-NL"/>
          </a:p>
        </p:txBody>
      </p:sp>
    </p:spTree>
    <p:extLst>
      <p:ext uri="{BB962C8B-B14F-4D97-AF65-F5344CB8AC3E}">
        <p14:creationId xmlns:p14="http://schemas.microsoft.com/office/powerpoint/2010/main" val="39241906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9B8BBF03-5755-464E-A090-5DA81EA106C6}" type="datetimeFigureOut">
              <a:rPr lang="en-US"/>
              <a:pPr/>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451080DA-B4F7-D446-93A6-DD410ADFAE24}" type="slidenum">
              <a:rPr lang="en-US"/>
              <a:pPr/>
              <a:t>‹#›</a:t>
            </a:fld>
            <a:endParaRPr lang="en-US"/>
          </a:p>
        </p:txBody>
      </p:sp>
    </p:spTree>
    <p:extLst>
      <p:ext uri="{BB962C8B-B14F-4D97-AF65-F5344CB8AC3E}">
        <p14:creationId xmlns:p14="http://schemas.microsoft.com/office/powerpoint/2010/main" val="2100207280"/>
      </p:ext>
    </p:extLst>
  </p:cSld>
  <p:clrMap bg1="lt1" tx1="dk1" bg2="lt2" tx2="dk2" accent1="accent1" accent2="accent2" accent3="accent3" accent4="accent4" accent5="accent5" accent6="accent6" hlink="hlink" folHlink="folHlink"/>
  <p:hf sldNum="0" hdr="0" ftr="0" dt="0"/>
  <p:notesStyle>
    <a:lvl1pPr marL="0" algn="l" defTabSz="685740" rtl="0" eaLnBrk="1" latinLnBrk="0" hangingPunct="1">
      <a:defRPr sz="900" b="0" i="0" kern="1200">
        <a:solidFill>
          <a:schemeClr val="tx1"/>
        </a:solidFill>
        <a:latin typeface="Arial" charset="0"/>
        <a:ea typeface="+mn-ea"/>
        <a:cs typeface="+mn-cs"/>
      </a:defRPr>
    </a:lvl1pPr>
    <a:lvl2pPr marL="342871" algn="l" defTabSz="685740" rtl="0" eaLnBrk="1" latinLnBrk="0" hangingPunct="1">
      <a:defRPr sz="900" b="0" i="0" kern="1200">
        <a:solidFill>
          <a:schemeClr val="tx1"/>
        </a:solidFill>
        <a:latin typeface="Arial" charset="0"/>
        <a:ea typeface="+mn-ea"/>
        <a:cs typeface="+mn-cs"/>
      </a:defRPr>
    </a:lvl2pPr>
    <a:lvl3pPr marL="685740" algn="l" defTabSz="685740" rtl="0" eaLnBrk="1" latinLnBrk="0" hangingPunct="1">
      <a:defRPr sz="900" b="0" i="0" kern="1200">
        <a:solidFill>
          <a:schemeClr val="tx1"/>
        </a:solidFill>
        <a:latin typeface="Arial" charset="0"/>
        <a:ea typeface="+mn-ea"/>
        <a:cs typeface="+mn-cs"/>
      </a:defRPr>
    </a:lvl3pPr>
    <a:lvl4pPr marL="1028611" algn="l" defTabSz="685740" rtl="0" eaLnBrk="1" latinLnBrk="0" hangingPunct="1">
      <a:defRPr sz="900" b="0" i="0" kern="1200">
        <a:solidFill>
          <a:schemeClr val="tx1"/>
        </a:solidFill>
        <a:latin typeface="Arial" charset="0"/>
        <a:ea typeface="+mn-ea"/>
        <a:cs typeface="+mn-cs"/>
      </a:defRPr>
    </a:lvl4pPr>
    <a:lvl5pPr marL="1371480" algn="l" defTabSz="685740" rtl="0" eaLnBrk="1" latinLnBrk="0" hangingPunct="1">
      <a:defRPr sz="900" b="0" i="0" kern="1200">
        <a:solidFill>
          <a:schemeClr val="tx1"/>
        </a:solidFill>
        <a:latin typeface="Arial" charset="0"/>
        <a:ea typeface="+mn-ea"/>
        <a:cs typeface="+mn-cs"/>
      </a:defRPr>
    </a:lvl5pPr>
    <a:lvl6pPr marL="1714350" algn="l" defTabSz="685740" rtl="0" eaLnBrk="1" latinLnBrk="0" hangingPunct="1">
      <a:defRPr sz="900" kern="1200">
        <a:solidFill>
          <a:schemeClr val="tx1"/>
        </a:solidFill>
        <a:latin typeface="+mn-lt"/>
        <a:ea typeface="+mn-ea"/>
        <a:cs typeface="+mn-cs"/>
      </a:defRPr>
    </a:lvl6pPr>
    <a:lvl7pPr marL="2057219" algn="l" defTabSz="685740" rtl="0" eaLnBrk="1" latinLnBrk="0" hangingPunct="1">
      <a:defRPr sz="900" kern="1200">
        <a:solidFill>
          <a:schemeClr val="tx1"/>
        </a:solidFill>
        <a:latin typeface="+mn-lt"/>
        <a:ea typeface="+mn-ea"/>
        <a:cs typeface="+mn-cs"/>
      </a:defRPr>
    </a:lvl7pPr>
    <a:lvl8pPr marL="2400090" algn="l" defTabSz="685740" rtl="0" eaLnBrk="1" latinLnBrk="0" hangingPunct="1">
      <a:defRPr sz="900" kern="1200">
        <a:solidFill>
          <a:schemeClr val="tx1"/>
        </a:solidFill>
        <a:latin typeface="+mn-lt"/>
        <a:ea typeface="+mn-ea"/>
        <a:cs typeface="+mn-cs"/>
      </a:defRPr>
    </a:lvl8pPr>
    <a:lvl9pPr marL="2742960" algn="l" defTabSz="68574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Image A">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5" name="Text Placeholder 6"/>
          <p:cNvSpPr>
            <a:spLocks noGrp="1"/>
          </p:cNvSpPr>
          <p:nvPr>
            <p:ph type="body" sz="quarter" idx="12" hasCustomPrompt="1"/>
          </p:nvPr>
        </p:nvSpPr>
        <p:spPr>
          <a:xfrm>
            <a:off x="571088" y="4311049"/>
            <a:ext cx="5945600" cy="257850"/>
          </a:xfrm>
        </p:spPr>
        <p:txBody>
          <a:bodyPr anchor="ctr">
            <a:normAutofit/>
          </a:bodyPr>
          <a:lstStyle>
            <a:lvl1pPr marL="0" indent="0">
              <a:spcBef>
                <a:spcPts val="0"/>
              </a:spcBef>
              <a:buFontTx/>
              <a:buNone/>
              <a:defRPr sz="1200" b="0" baseline="0">
                <a:solidFill>
                  <a:schemeClr val="bg2"/>
                </a:solidFill>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dirty="0"/>
              <a:t>Author and version</a:t>
            </a:r>
          </a:p>
        </p:txBody>
      </p:sp>
      <p:sp>
        <p:nvSpPr>
          <p:cNvPr id="36" name="Text Placeholder 6"/>
          <p:cNvSpPr>
            <a:spLocks noGrp="1"/>
          </p:cNvSpPr>
          <p:nvPr>
            <p:ph type="body" sz="quarter" idx="13" hasCustomPrompt="1"/>
          </p:nvPr>
        </p:nvSpPr>
        <p:spPr>
          <a:xfrm>
            <a:off x="571088" y="4573581"/>
            <a:ext cx="5945600" cy="257850"/>
          </a:xfrm>
        </p:spPr>
        <p:txBody>
          <a:bodyPr anchor="ctr">
            <a:normAutofit/>
          </a:bodyPr>
          <a:lstStyle>
            <a:lvl1pPr marL="0" indent="0">
              <a:spcBef>
                <a:spcPts val="0"/>
              </a:spcBef>
              <a:buFontTx/>
              <a:buNone/>
              <a:defRPr sz="1200" b="0" baseline="0">
                <a:solidFill>
                  <a:schemeClr val="bg2"/>
                </a:solidFill>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a:t>Date</a:t>
            </a:r>
          </a:p>
        </p:txBody>
      </p:sp>
      <p:sp>
        <p:nvSpPr>
          <p:cNvPr id="10"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bg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14" name="Text Placeholder 6"/>
          <p:cNvSpPr>
            <a:spLocks noGrp="1"/>
          </p:cNvSpPr>
          <p:nvPr>
            <p:ph type="body" sz="quarter" idx="11" hasCustomPrompt="1"/>
          </p:nvPr>
        </p:nvSpPr>
        <p:spPr>
          <a:xfrm>
            <a:off x="571087" y="3945064"/>
            <a:ext cx="5945601" cy="271952"/>
          </a:xfrm>
        </p:spPr>
        <p:txBody>
          <a:bodyPr anchor="t">
            <a:normAutofit/>
          </a:bodyPr>
          <a:lstStyle>
            <a:lvl1pPr marL="0" indent="0">
              <a:spcBef>
                <a:spcPts val="0"/>
              </a:spcBef>
              <a:buFontTx/>
              <a:buNone/>
              <a:defRPr sz="1600" b="0" baseline="0">
                <a:solidFill>
                  <a:schemeClr val="bg1"/>
                </a:solidFill>
                <a:effectLst>
                  <a:outerShdw blurRad="38100" dist="38100" dir="2700000" algn="tl">
                    <a:srgbClr val="000000">
                      <a:alpha val="43137"/>
                    </a:srgbClr>
                  </a:outerShdw>
                </a:effectLst>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dirty="0"/>
              <a:t>Subtitle</a:t>
            </a:r>
          </a:p>
        </p:txBody>
      </p:sp>
      <p:sp>
        <p:nvSpPr>
          <p:cNvPr id="19" name="Text Placeholder 6"/>
          <p:cNvSpPr>
            <a:spLocks noGrp="1"/>
          </p:cNvSpPr>
          <p:nvPr>
            <p:ph type="body" sz="quarter" idx="10" hasCustomPrompt="1"/>
          </p:nvPr>
        </p:nvSpPr>
        <p:spPr>
          <a:xfrm>
            <a:off x="571087" y="2973533"/>
            <a:ext cx="5945601" cy="966642"/>
          </a:xfrm>
        </p:spPr>
        <p:txBody>
          <a:bodyPr anchor="b">
            <a:normAutofit/>
          </a:bodyPr>
          <a:lstStyle>
            <a:lvl1pPr marL="0" indent="0">
              <a:lnSpc>
                <a:spcPct val="90000"/>
              </a:lnSpc>
              <a:spcBef>
                <a:spcPts val="0"/>
              </a:spcBef>
              <a:spcAft>
                <a:spcPts val="0"/>
              </a:spcAft>
              <a:buFontTx/>
              <a:buNone/>
              <a:defRPr sz="3800" b="1" baseline="0">
                <a:solidFill>
                  <a:schemeClr val="bg1"/>
                </a:solidFill>
                <a:effectLst>
                  <a:outerShdw blurRad="38100" dist="38100" dir="2700000" algn="tl">
                    <a:srgbClr val="000000">
                      <a:alpha val="43137"/>
                    </a:srgbClr>
                  </a:outerShdw>
                </a:effectLst>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dirty="0"/>
              <a:t>Click to edit title of this presentation</a:t>
            </a:r>
          </a:p>
        </p:txBody>
      </p:sp>
    </p:spTree>
    <p:extLst>
      <p:ext uri="{BB962C8B-B14F-4D97-AF65-F5344CB8AC3E}">
        <p14:creationId xmlns:p14="http://schemas.microsoft.com/office/powerpoint/2010/main" val="125731462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Image right">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23" hasCustomPrompt="1"/>
          </p:nvPr>
        </p:nvSpPr>
        <p:spPr>
          <a:xfrm>
            <a:off x="5504343" y="571051"/>
            <a:ext cx="3068761" cy="4053338"/>
          </a:xfrm>
          <a:solidFill>
            <a:schemeClr val="bg2">
              <a:lumMod val="95000"/>
            </a:schemeClr>
          </a:solidFill>
        </p:spPr>
        <p:txBody>
          <a:bodyPr tIns="324000">
            <a:noAutofit/>
          </a:bodyPr>
          <a:lstStyle>
            <a:lvl1pPr algn="ctr">
              <a:defRPr sz="1100">
                <a:solidFill>
                  <a:schemeClr val="tx1"/>
                </a:solidFill>
              </a:defRPr>
            </a:lvl1pPr>
          </a:lstStyle>
          <a:p>
            <a:r>
              <a:rPr lang="en-US" dirty="0"/>
              <a:t>Click on icon below to insert picture</a:t>
            </a:r>
          </a:p>
        </p:txBody>
      </p:sp>
      <p:sp>
        <p:nvSpPr>
          <p:cNvPr id="9"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12" name="Content Placeholder 2"/>
          <p:cNvSpPr>
            <a:spLocks noGrp="1"/>
          </p:cNvSpPr>
          <p:nvPr>
            <p:ph sz="quarter" idx="17"/>
          </p:nvPr>
        </p:nvSpPr>
        <p:spPr>
          <a:xfrm>
            <a:off x="574676" y="1381125"/>
            <a:ext cx="4701052" cy="3243263"/>
          </a:xfrm>
        </p:spPr>
        <p:txBody>
          <a:bodyPr>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3"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dirty="0"/>
          </a:p>
        </p:txBody>
      </p:sp>
      <p:sp>
        <p:nvSpPr>
          <p:cNvPr id="7" name="Text Placeholder 2"/>
          <p:cNvSpPr>
            <a:spLocks noGrp="1"/>
          </p:cNvSpPr>
          <p:nvPr>
            <p:ph type="body" sz="quarter" idx="10"/>
          </p:nvPr>
        </p:nvSpPr>
        <p:spPr>
          <a:xfrm>
            <a:off x="574674" y="560388"/>
            <a:ext cx="4701054" cy="657223"/>
          </a:xfrm>
        </p:spPr>
        <p:txBody>
          <a:bodyPr anchor="ctr">
            <a:normAutofit/>
          </a:bodyPr>
          <a:lstStyle>
            <a:lvl1pPr>
              <a:lnSpc>
                <a:spcPct val="100000"/>
              </a:lnSpc>
              <a:spcAft>
                <a:spcPts val="0"/>
              </a:spcAft>
              <a:defRPr sz="2800" b="1">
                <a:solidFill>
                  <a:schemeClr val="tx2"/>
                </a:solidFill>
              </a:defRPr>
            </a:lvl1pPr>
            <a:lvl2pPr marL="1359" indent="0">
              <a:buNone/>
              <a:defRPr/>
            </a:lvl2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Image left">
    <p:bg>
      <p:bgPr>
        <a:solidFill>
          <a:schemeClr val="bg2"/>
        </a:solidFill>
        <a:effectLst/>
      </p:bgPr>
    </p:bg>
    <p:spTree>
      <p:nvGrpSpPr>
        <p:cNvPr id="1" name=""/>
        <p:cNvGrpSpPr/>
        <p:nvPr/>
      </p:nvGrpSpPr>
      <p:grpSpPr>
        <a:xfrm>
          <a:off x="0" y="0"/>
          <a:ext cx="0" cy="0"/>
          <a:chOff x="0" y="0"/>
          <a:chExt cx="0" cy="0"/>
        </a:xfrm>
      </p:grpSpPr>
      <p:sp>
        <p:nvSpPr>
          <p:cNvPr id="9"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14" name="Content Placeholder 2"/>
          <p:cNvSpPr>
            <a:spLocks noGrp="1"/>
          </p:cNvSpPr>
          <p:nvPr>
            <p:ph sz="quarter" idx="17"/>
          </p:nvPr>
        </p:nvSpPr>
        <p:spPr>
          <a:xfrm>
            <a:off x="3866040" y="1381125"/>
            <a:ext cx="4707018" cy="3243263"/>
          </a:xfrm>
        </p:spPr>
        <p:txBody>
          <a:bodyPr>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33"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dirty="0"/>
          </a:p>
        </p:txBody>
      </p:sp>
      <p:sp>
        <p:nvSpPr>
          <p:cNvPr id="34" name="Picture Placeholder 4"/>
          <p:cNvSpPr>
            <a:spLocks noGrp="1"/>
          </p:cNvSpPr>
          <p:nvPr>
            <p:ph type="pic" sz="quarter" idx="23" hasCustomPrompt="1"/>
          </p:nvPr>
        </p:nvSpPr>
        <p:spPr>
          <a:xfrm>
            <a:off x="574675" y="571051"/>
            <a:ext cx="3068761" cy="4053338"/>
          </a:xfrm>
          <a:solidFill>
            <a:schemeClr val="bg2">
              <a:lumMod val="95000"/>
            </a:schemeClr>
          </a:solidFill>
        </p:spPr>
        <p:txBody>
          <a:bodyPr tIns="324000">
            <a:noAutofit/>
          </a:bodyPr>
          <a:lstStyle>
            <a:lvl1pPr algn="ctr">
              <a:defRPr sz="1100">
                <a:solidFill>
                  <a:schemeClr val="tx1"/>
                </a:solidFill>
              </a:defRPr>
            </a:lvl1pPr>
          </a:lstStyle>
          <a:p>
            <a:r>
              <a:rPr lang="en-US" dirty="0"/>
              <a:t>Click on icon below to insert picture</a:t>
            </a:r>
          </a:p>
        </p:txBody>
      </p:sp>
      <p:sp>
        <p:nvSpPr>
          <p:cNvPr id="7" name="Text Placeholder 2"/>
          <p:cNvSpPr>
            <a:spLocks noGrp="1"/>
          </p:cNvSpPr>
          <p:nvPr>
            <p:ph type="body" sz="quarter" idx="10"/>
          </p:nvPr>
        </p:nvSpPr>
        <p:spPr>
          <a:xfrm>
            <a:off x="3866040" y="560388"/>
            <a:ext cx="4701698" cy="657223"/>
          </a:xfrm>
        </p:spPr>
        <p:txBody>
          <a:bodyPr anchor="ctr">
            <a:normAutofit/>
          </a:bodyPr>
          <a:lstStyle>
            <a:lvl1pPr>
              <a:lnSpc>
                <a:spcPct val="100000"/>
              </a:lnSpc>
              <a:spcAft>
                <a:spcPts val="0"/>
              </a:spcAft>
              <a:defRPr sz="2800" b="1">
                <a:solidFill>
                  <a:schemeClr val="tx2"/>
                </a:solidFill>
              </a:defRPr>
            </a:lvl1pPr>
            <a:lvl2pPr marL="1359" indent="0">
              <a:buNone/>
              <a:defRPr/>
            </a:lvl2pPr>
          </a:lstStyle>
          <a:p>
            <a:pPr lvl="0"/>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rge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8" name="Footer Placeholder 3"/>
          <p:cNvSpPr>
            <a:spLocks noGrp="1"/>
          </p:cNvSpPr>
          <p:nvPr>
            <p:ph type="ftr" sz="quarter" idx="3"/>
          </p:nvPr>
        </p:nvSpPr>
        <p:spPr>
          <a:xfrm>
            <a:off x="574675" y="4865688"/>
            <a:ext cx="7578724" cy="215900"/>
          </a:xfrm>
          <a:prstGeom prst="rect">
            <a:avLst/>
          </a:prstGeom>
        </p:spPr>
        <p:txBody>
          <a:bodyPr vert="horz" lIns="0" tIns="0" rIns="0" bIns="0" rtlCol="0" anchor="t"/>
          <a:lstStyle>
            <a:lvl1pPr algn="l">
              <a:defRPr sz="600">
                <a:solidFill>
                  <a:schemeClr val="tx1"/>
                </a:solidFill>
              </a:defRPr>
            </a:lvl1pPr>
          </a:lstStyle>
          <a:p>
            <a:endParaRPr lang="nl-NL" dirty="0"/>
          </a:p>
        </p:txBody>
      </p:sp>
      <p:sp>
        <p:nvSpPr>
          <p:cNvPr id="6" name="Text Placeholder 2"/>
          <p:cNvSpPr>
            <a:spLocks noGrp="1"/>
          </p:cNvSpPr>
          <p:nvPr>
            <p:ph type="body" sz="quarter" idx="10"/>
          </p:nvPr>
        </p:nvSpPr>
        <p:spPr>
          <a:xfrm>
            <a:off x="574675" y="560388"/>
            <a:ext cx="6083300" cy="1017587"/>
          </a:xfrm>
        </p:spPr>
        <p:txBody>
          <a:bodyPr anchor="t">
            <a:normAutofit/>
          </a:bodyPr>
          <a:lstStyle>
            <a:lvl1pPr>
              <a:lnSpc>
                <a:spcPct val="90000"/>
              </a:lnSpc>
              <a:spcAft>
                <a:spcPts val="0"/>
              </a:spcAft>
              <a:defRPr sz="5000" b="1">
                <a:solidFill>
                  <a:schemeClr val="tx2"/>
                </a:solidFill>
              </a:defRPr>
            </a:lvl1pPr>
            <a:lvl2pPr marL="1359" indent="0">
              <a:buNone/>
              <a:defRPr/>
            </a:lvl2pPr>
          </a:lstStyle>
          <a:p>
            <a:pPr lvl="0"/>
            <a:r>
              <a:rPr lang="en-US"/>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ullets journey lin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10" name="Content Placeholder 2"/>
          <p:cNvSpPr>
            <a:spLocks noGrp="1"/>
          </p:cNvSpPr>
          <p:nvPr>
            <p:ph sz="quarter" idx="17"/>
          </p:nvPr>
        </p:nvSpPr>
        <p:spPr>
          <a:xfrm>
            <a:off x="574676" y="1343025"/>
            <a:ext cx="4701052" cy="3281363"/>
          </a:xfrm>
        </p:spPr>
        <p:txBody>
          <a:bodyPr>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Footer Placeholder 3"/>
          <p:cNvSpPr>
            <a:spLocks noGrp="1"/>
          </p:cNvSpPr>
          <p:nvPr>
            <p:ph type="ftr" sz="quarter" idx="3"/>
          </p:nvPr>
        </p:nvSpPr>
        <p:spPr>
          <a:xfrm>
            <a:off x="574675" y="4865688"/>
            <a:ext cx="7578724" cy="215900"/>
          </a:xfrm>
          <a:prstGeom prst="rect">
            <a:avLst/>
          </a:prstGeom>
        </p:spPr>
        <p:txBody>
          <a:bodyPr vert="horz" lIns="0" tIns="0" rIns="0" bIns="0" rtlCol="0" anchor="t"/>
          <a:lstStyle>
            <a:lvl1pPr algn="l">
              <a:defRPr sz="600">
                <a:solidFill>
                  <a:schemeClr val="tx1"/>
                </a:solidFill>
              </a:defRPr>
            </a:lvl1pPr>
          </a:lstStyle>
          <a:p>
            <a:endParaRPr lang="nl-NL" dirty="0"/>
          </a:p>
        </p:txBody>
      </p:sp>
      <p:sp>
        <p:nvSpPr>
          <p:cNvPr id="7" name="Text Placeholder 2"/>
          <p:cNvSpPr>
            <a:spLocks noGrp="1"/>
          </p:cNvSpPr>
          <p:nvPr>
            <p:ph type="body" sz="quarter" idx="10"/>
          </p:nvPr>
        </p:nvSpPr>
        <p:spPr>
          <a:xfrm>
            <a:off x="574674" y="560388"/>
            <a:ext cx="4701054" cy="657223"/>
          </a:xfrm>
        </p:spPr>
        <p:txBody>
          <a:bodyPr anchor="ctr">
            <a:normAutofit/>
          </a:bodyPr>
          <a:lstStyle>
            <a:lvl1pPr>
              <a:lnSpc>
                <a:spcPct val="100000"/>
              </a:lnSpc>
              <a:spcAft>
                <a:spcPts val="0"/>
              </a:spcAft>
              <a:defRPr sz="2800" b="1">
                <a:solidFill>
                  <a:schemeClr val="tx2"/>
                </a:solidFill>
              </a:defRPr>
            </a:lvl1pPr>
            <a:lvl2pPr marL="1359" indent="0">
              <a:buNone/>
              <a:defRPr/>
            </a:lvl2pPr>
          </a:lstStyle>
          <a:p>
            <a:pPr lvl="0"/>
            <a:r>
              <a:rPr lang="en-US"/>
              <a:t>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bg1"/>
                </a:solidFill>
                <a:latin typeface="Arial" charset="0"/>
                <a:ea typeface="Arial" charset="0"/>
                <a:cs typeface="Arial" charset="0"/>
              </a:defRPr>
            </a:lvl1pPr>
          </a:lstStyle>
          <a:p>
            <a:fld id="{9DEF5E52-3BDE-E346-A6B3-6D257D3666B0}"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Page A ">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BE4450-9BD1-4C38-B25B-45EE76F3678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r="36354"/>
          <a:stretch>
            <a:fillRect/>
          </a:stretch>
        </p:blipFill>
        <p:spPr bwMode="auto">
          <a:xfrm>
            <a:off x="0" y="0"/>
            <a:ext cx="5819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a:extLst>
              <a:ext uri="{FF2B5EF4-FFF2-40B4-BE49-F238E27FC236}">
                <a16:creationId xmlns:a16="http://schemas.microsoft.com/office/drawing/2014/main" id="{26CAE256-F16A-46D9-9176-91F9F737CFFE}"/>
              </a:ext>
            </a:extLst>
          </p:cNvPr>
          <p:cNvGrpSpPr>
            <a:grpSpLocks noChangeAspect="1"/>
          </p:cNvGrpSpPr>
          <p:nvPr userDrawn="1"/>
        </p:nvGrpSpPr>
        <p:grpSpPr bwMode="auto">
          <a:xfrm>
            <a:off x="533781" y="1146011"/>
            <a:ext cx="1768799" cy="302830"/>
            <a:chOff x="2495" y="1553"/>
            <a:chExt cx="771" cy="134"/>
          </a:xfrm>
          <a:solidFill>
            <a:schemeClr val="bg1"/>
          </a:solidFill>
        </p:grpSpPr>
        <p:sp>
          <p:nvSpPr>
            <p:cNvPr id="8" name="Freeform 5">
              <a:extLst>
                <a:ext uri="{FF2B5EF4-FFF2-40B4-BE49-F238E27FC236}">
                  <a16:creationId xmlns:a16="http://schemas.microsoft.com/office/drawing/2014/main" id="{C1068CE5-6AB5-430B-879C-08FA885CDD72}"/>
                </a:ext>
              </a:extLst>
            </p:cNvPr>
            <p:cNvSpPr>
              <a:spLocks/>
            </p:cNvSpPr>
            <p:nvPr/>
          </p:nvSpPr>
          <p:spPr bwMode="auto">
            <a:xfrm>
              <a:off x="3188" y="1593"/>
              <a:ext cx="78" cy="92"/>
            </a:xfrm>
            <a:custGeom>
              <a:avLst/>
              <a:gdLst>
                <a:gd name="T0" fmla="*/ 37 w 38"/>
                <a:gd name="T1" fmla="*/ 11 h 43"/>
                <a:gd name="T2" fmla="*/ 24 w 38"/>
                <a:gd name="T3" fmla="*/ 1 h 43"/>
                <a:gd name="T4" fmla="*/ 10 w 38"/>
                <a:gd name="T5" fmla="*/ 4 h 43"/>
                <a:gd name="T6" fmla="*/ 10 w 38"/>
                <a:gd name="T7" fmla="*/ 1 h 43"/>
                <a:gd name="T8" fmla="*/ 0 w 38"/>
                <a:gd name="T9" fmla="*/ 1 h 43"/>
                <a:gd name="T10" fmla="*/ 0 w 38"/>
                <a:gd name="T11" fmla="*/ 43 h 43"/>
                <a:gd name="T12" fmla="*/ 10 w 38"/>
                <a:gd name="T13" fmla="*/ 43 h 43"/>
                <a:gd name="T14" fmla="*/ 10 w 38"/>
                <a:gd name="T15" fmla="*/ 20 h 43"/>
                <a:gd name="T16" fmla="*/ 19 w 38"/>
                <a:gd name="T17" fmla="*/ 10 h 43"/>
                <a:gd name="T18" fmla="*/ 28 w 38"/>
                <a:gd name="T19" fmla="*/ 21 h 43"/>
                <a:gd name="T20" fmla="*/ 28 w 38"/>
                <a:gd name="T21" fmla="*/ 43 h 43"/>
                <a:gd name="T22" fmla="*/ 38 w 38"/>
                <a:gd name="T23" fmla="*/ 43 h 43"/>
                <a:gd name="T24" fmla="*/ 38 w 38"/>
                <a:gd name="T25" fmla="*/ 22 h 43"/>
                <a:gd name="T26" fmla="*/ 37 w 38"/>
                <a:gd name="T27"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3">
                  <a:moveTo>
                    <a:pt x="37" y="11"/>
                  </a:moveTo>
                  <a:cubicBezTo>
                    <a:pt x="34" y="6"/>
                    <a:pt x="30" y="2"/>
                    <a:pt x="24" y="1"/>
                  </a:cubicBezTo>
                  <a:cubicBezTo>
                    <a:pt x="20" y="0"/>
                    <a:pt x="15" y="0"/>
                    <a:pt x="10" y="4"/>
                  </a:cubicBezTo>
                  <a:cubicBezTo>
                    <a:pt x="10" y="4"/>
                    <a:pt x="10" y="1"/>
                    <a:pt x="10" y="1"/>
                  </a:cubicBezTo>
                  <a:cubicBezTo>
                    <a:pt x="0" y="1"/>
                    <a:pt x="0" y="1"/>
                    <a:pt x="0" y="1"/>
                  </a:cubicBezTo>
                  <a:cubicBezTo>
                    <a:pt x="0" y="43"/>
                    <a:pt x="0" y="43"/>
                    <a:pt x="0" y="43"/>
                  </a:cubicBezTo>
                  <a:cubicBezTo>
                    <a:pt x="10" y="43"/>
                    <a:pt x="10" y="43"/>
                    <a:pt x="10" y="43"/>
                  </a:cubicBezTo>
                  <a:cubicBezTo>
                    <a:pt x="10" y="20"/>
                    <a:pt x="10" y="20"/>
                    <a:pt x="10" y="20"/>
                  </a:cubicBezTo>
                  <a:cubicBezTo>
                    <a:pt x="10" y="15"/>
                    <a:pt x="13" y="10"/>
                    <a:pt x="19" y="10"/>
                  </a:cubicBezTo>
                  <a:cubicBezTo>
                    <a:pt x="25" y="10"/>
                    <a:pt x="28" y="15"/>
                    <a:pt x="28" y="21"/>
                  </a:cubicBezTo>
                  <a:cubicBezTo>
                    <a:pt x="28" y="43"/>
                    <a:pt x="28" y="43"/>
                    <a:pt x="28" y="43"/>
                  </a:cubicBezTo>
                  <a:cubicBezTo>
                    <a:pt x="38" y="43"/>
                    <a:pt x="38" y="43"/>
                    <a:pt x="38" y="43"/>
                  </a:cubicBezTo>
                  <a:cubicBezTo>
                    <a:pt x="38" y="43"/>
                    <a:pt x="38" y="31"/>
                    <a:pt x="38" y="22"/>
                  </a:cubicBezTo>
                  <a:cubicBezTo>
                    <a:pt x="38" y="17"/>
                    <a:pt x="38" y="13"/>
                    <a:pt x="3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40" eaLnBrk="1" fontAlgn="auto" hangingPunct="1">
                <a:spcBef>
                  <a:spcPts val="0"/>
                </a:spcBef>
                <a:spcAft>
                  <a:spcPts val="0"/>
                </a:spcAft>
                <a:defRPr/>
              </a:pPr>
              <a:endParaRPr lang="nl-NL" sz="1350">
                <a:latin typeface="+mn-lt"/>
              </a:endParaRPr>
            </a:p>
          </p:txBody>
        </p:sp>
        <p:sp>
          <p:nvSpPr>
            <p:cNvPr id="9" name="Freeform 6">
              <a:extLst>
                <a:ext uri="{FF2B5EF4-FFF2-40B4-BE49-F238E27FC236}">
                  <a16:creationId xmlns:a16="http://schemas.microsoft.com/office/drawing/2014/main" id="{9DC5FB68-1DFF-46AD-8F84-3204584F93BE}"/>
                </a:ext>
              </a:extLst>
            </p:cNvPr>
            <p:cNvSpPr>
              <a:spLocks noEditPoints="1"/>
            </p:cNvSpPr>
            <p:nvPr/>
          </p:nvSpPr>
          <p:spPr bwMode="auto">
            <a:xfrm>
              <a:off x="2575" y="1593"/>
              <a:ext cx="86" cy="94"/>
            </a:xfrm>
            <a:custGeom>
              <a:avLst/>
              <a:gdLst>
                <a:gd name="T0" fmla="*/ 21 w 42"/>
                <a:gd name="T1" fmla="*/ 0 h 44"/>
                <a:gd name="T2" fmla="*/ 0 w 42"/>
                <a:gd name="T3" fmla="*/ 22 h 44"/>
                <a:gd name="T4" fmla="*/ 22 w 42"/>
                <a:gd name="T5" fmla="*/ 44 h 44"/>
                <a:gd name="T6" fmla="*/ 39 w 42"/>
                <a:gd name="T7" fmla="*/ 38 h 44"/>
                <a:gd name="T8" fmla="*/ 33 w 42"/>
                <a:gd name="T9" fmla="*/ 31 h 44"/>
                <a:gd name="T10" fmla="*/ 22 w 42"/>
                <a:gd name="T11" fmla="*/ 35 h 44"/>
                <a:gd name="T12" fmla="*/ 10 w 42"/>
                <a:gd name="T13" fmla="*/ 26 h 44"/>
                <a:gd name="T14" fmla="*/ 42 w 42"/>
                <a:gd name="T15" fmla="*/ 26 h 44"/>
                <a:gd name="T16" fmla="*/ 42 w 42"/>
                <a:gd name="T17" fmla="*/ 22 h 44"/>
                <a:gd name="T18" fmla="*/ 21 w 42"/>
                <a:gd name="T19" fmla="*/ 0 h 44"/>
                <a:gd name="T20" fmla="*/ 10 w 42"/>
                <a:gd name="T21" fmla="*/ 17 h 44"/>
                <a:gd name="T22" fmla="*/ 21 w 42"/>
                <a:gd name="T23" fmla="*/ 10 h 44"/>
                <a:gd name="T24" fmla="*/ 32 w 42"/>
                <a:gd name="T25" fmla="*/ 17 h 44"/>
                <a:gd name="T26" fmla="*/ 10 w 42"/>
                <a:gd name="T27"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4">
                  <a:moveTo>
                    <a:pt x="21" y="0"/>
                  </a:moveTo>
                  <a:cubicBezTo>
                    <a:pt x="10" y="0"/>
                    <a:pt x="0" y="9"/>
                    <a:pt x="0" y="22"/>
                  </a:cubicBezTo>
                  <a:cubicBezTo>
                    <a:pt x="0" y="35"/>
                    <a:pt x="9" y="44"/>
                    <a:pt x="22" y="44"/>
                  </a:cubicBezTo>
                  <a:cubicBezTo>
                    <a:pt x="28" y="44"/>
                    <a:pt x="33" y="43"/>
                    <a:pt x="39" y="38"/>
                  </a:cubicBezTo>
                  <a:cubicBezTo>
                    <a:pt x="39" y="38"/>
                    <a:pt x="33" y="31"/>
                    <a:pt x="33" y="31"/>
                  </a:cubicBezTo>
                  <a:cubicBezTo>
                    <a:pt x="30" y="34"/>
                    <a:pt x="27" y="35"/>
                    <a:pt x="22" y="35"/>
                  </a:cubicBezTo>
                  <a:cubicBezTo>
                    <a:pt x="16" y="35"/>
                    <a:pt x="11" y="31"/>
                    <a:pt x="10" y="26"/>
                  </a:cubicBezTo>
                  <a:cubicBezTo>
                    <a:pt x="10" y="25"/>
                    <a:pt x="42" y="26"/>
                    <a:pt x="42" y="26"/>
                  </a:cubicBezTo>
                  <a:cubicBezTo>
                    <a:pt x="42" y="24"/>
                    <a:pt x="42" y="23"/>
                    <a:pt x="42" y="22"/>
                  </a:cubicBezTo>
                  <a:cubicBezTo>
                    <a:pt x="42" y="10"/>
                    <a:pt x="33" y="0"/>
                    <a:pt x="21" y="0"/>
                  </a:cubicBezTo>
                  <a:close/>
                  <a:moveTo>
                    <a:pt x="10" y="17"/>
                  </a:moveTo>
                  <a:cubicBezTo>
                    <a:pt x="12" y="13"/>
                    <a:pt x="16" y="10"/>
                    <a:pt x="21" y="10"/>
                  </a:cubicBezTo>
                  <a:cubicBezTo>
                    <a:pt x="27" y="10"/>
                    <a:pt x="31" y="13"/>
                    <a:pt x="32" y="17"/>
                  </a:cubicBezTo>
                  <a:lnTo>
                    <a:pt x="1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40" eaLnBrk="1" fontAlgn="auto" hangingPunct="1">
                <a:spcBef>
                  <a:spcPts val="0"/>
                </a:spcBef>
                <a:spcAft>
                  <a:spcPts val="0"/>
                </a:spcAft>
                <a:defRPr/>
              </a:pPr>
              <a:endParaRPr lang="nl-NL" sz="1350">
                <a:latin typeface="+mn-lt"/>
              </a:endParaRPr>
            </a:p>
          </p:txBody>
        </p:sp>
        <p:sp>
          <p:nvSpPr>
            <p:cNvPr id="10" name="Freeform 7">
              <a:extLst>
                <a:ext uri="{FF2B5EF4-FFF2-40B4-BE49-F238E27FC236}">
                  <a16:creationId xmlns:a16="http://schemas.microsoft.com/office/drawing/2014/main" id="{359C4D61-9236-406F-8989-2CB370B6DB1C}"/>
                </a:ext>
              </a:extLst>
            </p:cNvPr>
            <p:cNvSpPr>
              <a:spLocks noEditPoints="1"/>
            </p:cNvSpPr>
            <p:nvPr/>
          </p:nvSpPr>
          <p:spPr bwMode="auto">
            <a:xfrm>
              <a:off x="2670" y="1593"/>
              <a:ext cx="90" cy="94"/>
            </a:xfrm>
            <a:custGeom>
              <a:avLst/>
              <a:gdLst>
                <a:gd name="T0" fmla="*/ 34 w 44"/>
                <a:gd name="T1" fmla="*/ 4 h 44"/>
                <a:gd name="T2" fmla="*/ 21 w 44"/>
                <a:gd name="T3" fmla="*/ 0 h 44"/>
                <a:gd name="T4" fmla="*/ 17 w 44"/>
                <a:gd name="T5" fmla="*/ 1 h 44"/>
                <a:gd name="T6" fmla="*/ 0 w 44"/>
                <a:gd name="T7" fmla="*/ 26 h 44"/>
                <a:gd name="T8" fmla="*/ 21 w 44"/>
                <a:gd name="T9" fmla="*/ 44 h 44"/>
                <a:gd name="T10" fmla="*/ 34 w 44"/>
                <a:gd name="T11" fmla="*/ 40 h 44"/>
                <a:gd name="T12" fmla="*/ 34 w 44"/>
                <a:gd name="T13" fmla="*/ 43 h 44"/>
                <a:gd name="T14" fmla="*/ 44 w 44"/>
                <a:gd name="T15" fmla="*/ 43 h 44"/>
                <a:gd name="T16" fmla="*/ 44 w 44"/>
                <a:gd name="T17" fmla="*/ 1 h 44"/>
                <a:gd name="T18" fmla="*/ 34 w 44"/>
                <a:gd name="T19" fmla="*/ 1 h 44"/>
                <a:gd name="T20" fmla="*/ 34 w 44"/>
                <a:gd name="T21" fmla="*/ 4 h 44"/>
                <a:gd name="T22" fmla="*/ 21 w 44"/>
                <a:gd name="T23" fmla="*/ 34 h 44"/>
                <a:gd name="T24" fmla="*/ 9 w 44"/>
                <a:gd name="T25" fmla="*/ 22 h 44"/>
                <a:gd name="T26" fmla="*/ 21 w 44"/>
                <a:gd name="T27" fmla="*/ 10 h 44"/>
                <a:gd name="T28" fmla="*/ 34 w 44"/>
                <a:gd name="T29" fmla="*/ 22 h 44"/>
                <a:gd name="T30" fmla="*/ 21 w 44"/>
                <a:gd name="T31"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4">
                  <a:moveTo>
                    <a:pt x="34" y="4"/>
                  </a:moveTo>
                  <a:cubicBezTo>
                    <a:pt x="30" y="2"/>
                    <a:pt x="26" y="0"/>
                    <a:pt x="21" y="0"/>
                  </a:cubicBezTo>
                  <a:cubicBezTo>
                    <a:pt x="20" y="0"/>
                    <a:pt x="19" y="1"/>
                    <a:pt x="17" y="1"/>
                  </a:cubicBezTo>
                  <a:cubicBezTo>
                    <a:pt x="0" y="26"/>
                    <a:pt x="0" y="26"/>
                    <a:pt x="0" y="26"/>
                  </a:cubicBezTo>
                  <a:cubicBezTo>
                    <a:pt x="2" y="36"/>
                    <a:pt x="11" y="44"/>
                    <a:pt x="21" y="44"/>
                  </a:cubicBezTo>
                  <a:cubicBezTo>
                    <a:pt x="26" y="44"/>
                    <a:pt x="30" y="43"/>
                    <a:pt x="34" y="40"/>
                  </a:cubicBezTo>
                  <a:cubicBezTo>
                    <a:pt x="34" y="41"/>
                    <a:pt x="34" y="43"/>
                    <a:pt x="34" y="43"/>
                  </a:cubicBezTo>
                  <a:cubicBezTo>
                    <a:pt x="44" y="43"/>
                    <a:pt x="44" y="43"/>
                    <a:pt x="44" y="43"/>
                  </a:cubicBezTo>
                  <a:cubicBezTo>
                    <a:pt x="44" y="1"/>
                    <a:pt x="44" y="1"/>
                    <a:pt x="44" y="1"/>
                  </a:cubicBezTo>
                  <a:cubicBezTo>
                    <a:pt x="34" y="1"/>
                    <a:pt x="34" y="1"/>
                    <a:pt x="34" y="1"/>
                  </a:cubicBezTo>
                  <a:cubicBezTo>
                    <a:pt x="34" y="1"/>
                    <a:pt x="34" y="3"/>
                    <a:pt x="34" y="4"/>
                  </a:cubicBezTo>
                  <a:close/>
                  <a:moveTo>
                    <a:pt x="21" y="34"/>
                  </a:moveTo>
                  <a:cubicBezTo>
                    <a:pt x="15" y="34"/>
                    <a:pt x="9" y="29"/>
                    <a:pt x="9" y="22"/>
                  </a:cubicBezTo>
                  <a:cubicBezTo>
                    <a:pt x="9" y="16"/>
                    <a:pt x="15" y="10"/>
                    <a:pt x="21" y="10"/>
                  </a:cubicBezTo>
                  <a:cubicBezTo>
                    <a:pt x="28" y="10"/>
                    <a:pt x="34" y="16"/>
                    <a:pt x="34" y="22"/>
                  </a:cubicBezTo>
                  <a:cubicBezTo>
                    <a:pt x="34" y="29"/>
                    <a:pt x="28" y="34"/>
                    <a:pt x="2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40" eaLnBrk="1" fontAlgn="auto" hangingPunct="1">
                <a:spcBef>
                  <a:spcPts val="0"/>
                </a:spcBef>
                <a:spcAft>
                  <a:spcPts val="0"/>
                </a:spcAft>
                <a:defRPr/>
              </a:pPr>
              <a:endParaRPr lang="nl-NL" sz="1350">
                <a:latin typeface="+mn-lt"/>
              </a:endParaRPr>
            </a:p>
          </p:txBody>
        </p:sp>
        <p:sp>
          <p:nvSpPr>
            <p:cNvPr id="11" name="Freeform 8">
              <a:extLst>
                <a:ext uri="{FF2B5EF4-FFF2-40B4-BE49-F238E27FC236}">
                  <a16:creationId xmlns:a16="http://schemas.microsoft.com/office/drawing/2014/main" id="{56CFB41C-FA52-4B48-8449-A99585A0D6C4}"/>
                </a:ext>
              </a:extLst>
            </p:cNvPr>
            <p:cNvSpPr>
              <a:spLocks noEditPoints="1"/>
            </p:cNvSpPr>
            <p:nvPr/>
          </p:nvSpPr>
          <p:spPr bwMode="auto">
            <a:xfrm>
              <a:off x="3082" y="1593"/>
              <a:ext cx="90" cy="94"/>
            </a:xfrm>
            <a:custGeom>
              <a:avLst/>
              <a:gdLst>
                <a:gd name="T0" fmla="*/ 34 w 44"/>
                <a:gd name="T1" fmla="*/ 4 h 44"/>
                <a:gd name="T2" fmla="*/ 22 w 44"/>
                <a:gd name="T3" fmla="*/ 0 h 44"/>
                <a:gd name="T4" fmla="*/ 18 w 44"/>
                <a:gd name="T5" fmla="*/ 1 h 44"/>
                <a:gd name="T6" fmla="*/ 0 w 44"/>
                <a:gd name="T7" fmla="*/ 26 h 44"/>
                <a:gd name="T8" fmla="*/ 22 w 44"/>
                <a:gd name="T9" fmla="*/ 44 h 44"/>
                <a:gd name="T10" fmla="*/ 34 w 44"/>
                <a:gd name="T11" fmla="*/ 40 h 44"/>
                <a:gd name="T12" fmla="*/ 34 w 44"/>
                <a:gd name="T13" fmla="*/ 43 h 44"/>
                <a:gd name="T14" fmla="*/ 44 w 44"/>
                <a:gd name="T15" fmla="*/ 43 h 44"/>
                <a:gd name="T16" fmla="*/ 44 w 44"/>
                <a:gd name="T17" fmla="*/ 1 h 44"/>
                <a:gd name="T18" fmla="*/ 34 w 44"/>
                <a:gd name="T19" fmla="*/ 1 h 44"/>
                <a:gd name="T20" fmla="*/ 34 w 44"/>
                <a:gd name="T21" fmla="*/ 4 h 44"/>
                <a:gd name="T22" fmla="*/ 22 w 44"/>
                <a:gd name="T23" fmla="*/ 34 h 44"/>
                <a:gd name="T24" fmla="*/ 10 w 44"/>
                <a:gd name="T25" fmla="*/ 22 h 44"/>
                <a:gd name="T26" fmla="*/ 22 w 44"/>
                <a:gd name="T27" fmla="*/ 10 h 44"/>
                <a:gd name="T28" fmla="*/ 34 w 44"/>
                <a:gd name="T29" fmla="*/ 22 h 44"/>
                <a:gd name="T30" fmla="*/ 22 w 44"/>
                <a:gd name="T31"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4">
                  <a:moveTo>
                    <a:pt x="34" y="4"/>
                  </a:moveTo>
                  <a:cubicBezTo>
                    <a:pt x="30" y="2"/>
                    <a:pt x="26" y="0"/>
                    <a:pt x="22" y="0"/>
                  </a:cubicBezTo>
                  <a:cubicBezTo>
                    <a:pt x="20" y="0"/>
                    <a:pt x="19" y="1"/>
                    <a:pt x="18" y="1"/>
                  </a:cubicBezTo>
                  <a:cubicBezTo>
                    <a:pt x="0" y="26"/>
                    <a:pt x="0" y="26"/>
                    <a:pt x="0" y="26"/>
                  </a:cubicBezTo>
                  <a:cubicBezTo>
                    <a:pt x="2" y="36"/>
                    <a:pt x="11" y="44"/>
                    <a:pt x="22" y="44"/>
                  </a:cubicBezTo>
                  <a:cubicBezTo>
                    <a:pt x="26" y="44"/>
                    <a:pt x="30" y="43"/>
                    <a:pt x="34" y="40"/>
                  </a:cubicBezTo>
                  <a:cubicBezTo>
                    <a:pt x="34" y="41"/>
                    <a:pt x="34" y="43"/>
                    <a:pt x="34" y="43"/>
                  </a:cubicBezTo>
                  <a:cubicBezTo>
                    <a:pt x="44" y="43"/>
                    <a:pt x="44" y="43"/>
                    <a:pt x="44" y="43"/>
                  </a:cubicBezTo>
                  <a:cubicBezTo>
                    <a:pt x="44" y="1"/>
                    <a:pt x="44" y="1"/>
                    <a:pt x="44" y="1"/>
                  </a:cubicBezTo>
                  <a:cubicBezTo>
                    <a:pt x="34" y="1"/>
                    <a:pt x="34" y="1"/>
                    <a:pt x="34" y="1"/>
                  </a:cubicBezTo>
                  <a:cubicBezTo>
                    <a:pt x="34" y="1"/>
                    <a:pt x="34" y="3"/>
                    <a:pt x="34" y="4"/>
                  </a:cubicBezTo>
                  <a:close/>
                  <a:moveTo>
                    <a:pt x="22" y="34"/>
                  </a:moveTo>
                  <a:cubicBezTo>
                    <a:pt x="15" y="34"/>
                    <a:pt x="10" y="29"/>
                    <a:pt x="10" y="22"/>
                  </a:cubicBezTo>
                  <a:cubicBezTo>
                    <a:pt x="10" y="16"/>
                    <a:pt x="15" y="10"/>
                    <a:pt x="22" y="10"/>
                  </a:cubicBezTo>
                  <a:cubicBezTo>
                    <a:pt x="28" y="10"/>
                    <a:pt x="34" y="16"/>
                    <a:pt x="34" y="22"/>
                  </a:cubicBezTo>
                  <a:cubicBezTo>
                    <a:pt x="34" y="29"/>
                    <a:pt x="28" y="34"/>
                    <a:pt x="2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40" eaLnBrk="1" fontAlgn="auto" hangingPunct="1">
                <a:spcBef>
                  <a:spcPts val="0"/>
                </a:spcBef>
                <a:spcAft>
                  <a:spcPts val="0"/>
                </a:spcAft>
                <a:defRPr/>
              </a:pPr>
              <a:endParaRPr lang="nl-NL" sz="1350">
                <a:latin typeface="+mn-lt"/>
              </a:endParaRPr>
            </a:p>
          </p:txBody>
        </p:sp>
        <p:sp>
          <p:nvSpPr>
            <p:cNvPr id="12" name="Freeform 9">
              <a:extLst>
                <a:ext uri="{FF2B5EF4-FFF2-40B4-BE49-F238E27FC236}">
                  <a16:creationId xmlns:a16="http://schemas.microsoft.com/office/drawing/2014/main" id="{DB14EAFA-988A-41DA-9121-94E704ABFD65}"/>
                </a:ext>
              </a:extLst>
            </p:cNvPr>
            <p:cNvSpPr>
              <a:spLocks/>
            </p:cNvSpPr>
            <p:nvPr/>
          </p:nvSpPr>
          <p:spPr bwMode="auto">
            <a:xfrm>
              <a:off x="2495" y="1553"/>
              <a:ext cx="74" cy="132"/>
            </a:xfrm>
            <a:custGeom>
              <a:avLst/>
              <a:gdLst>
                <a:gd name="T0" fmla="*/ 23 w 74"/>
                <a:gd name="T1" fmla="*/ 0 h 132"/>
                <a:gd name="T2" fmla="*/ 0 w 74"/>
                <a:gd name="T3" fmla="*/ 0 h 132"/>
                <a:gd name="T4" fmla="*/ 0 w 74"/>
                <a:gd name="T5" fmla="*/ 132 h 132"/>
                <a:gd name="T6" fmla="*/ 74 w 74"/>
                <a:gd name="T7" fmla="*/ 132 h 132"/>
                <a:gd name="T8" fmla="*/ 74 w 74"/>
                <a:gd name="T9" fmla="*/ 109 h 132"/>
                <a:gd name="T10" fmla="*/ 23 w 74"/>
                <a:gd name="T11" fmla="*/ 109 h 132"/>
                <a:gd name="T12" fmla="*/ 23 w 74"/>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74" h="132">
                  <a:moveTo>
                    <a:pt x="23" y="0"/>
                  </a:moveTo>
                  <a:lnTo>
                    <a:pt x="0" y="0"/>
                  </a:lnTo>
                  <a:lnTo>
                    <a:pt x="0" y="132"/>
                  </a:lnTo>
                  <a:lnTo>
                    <a:pt x="74" y="132"/>
                  </a:lnTo>
                  <a:lnTo>
                    <a:pt x="74" y="109"/>
                  </a:lnTo>
                  <a:lnTo>
                    <a:pt x="23" y="109"/>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40" eaLnBrk="1" fontAlgn="auto" hangingPunct="1">
                <a:spcBef>
                  <a:spcPts val="0"/>
                </a:spcBef>
                <a:spcAft>
                  <a:spcPts val="0"/>
                </a:spcAft>
                <a:defRPr/>
              </a:pPr>
              <a:endParaRPr lang="nl-NL" sz="1350">
                <a:latin typeface="+mn-lt"/>
              </a:endParaRPr>
            </a:p>
          </p:txBody>
        </p:sp>
        <p:sp>
          <p:nvSpPr>
            <p:cNvPr id="13" name="Freeform 10">
              <a:extLst>
                <a:ext uri="{FF2B5EF4-FFF2-40B4-BE49-F238E27FC236}">
                  <a16:creationId xmlns:a16="http://schemas.microsoft.com/office/drawing/2014/main" id="{12439B3C-EC13-45AE-B756-959D01A1BC9C}"/>
                </a:ext>
              </a:extLst>
            </p:cNvPr>
            <p:cNvSpPr>
              <a:spLocks noEditPoints="1"/>
            </p:cNvSpPr>
            <p:nvPr/>
          </p:nvSpPr>
          <p:spPr bwMode="auto">
            <a:xfrm>
              <a:off x="2840" y="1593"/>
              <a:ext cx="88" cy="94"/>
            </a:xfrm>
            <a:custGeom>
              <a:avLst/>
              <a:gdLst>
                <a:gd name="T0" fmla="*/ 22 w 43"/>
                <a:gd name="T1" fmla="*/ 0 h 44"/>
                <a:gd name="T2" fmla="*/ 0 w 43"/>
                <a:gd name="T3" fmla="*/ 22 h 44"/>
                <a:gd name="T4" fmla="*/ 22 w 43"/>
                <a:gd name="T5" fmla="*/ 44 h 44"/>
                <a:gd name="T6" fmla="*/ 39 w 43"/>
                <a:gd name="T7" fmla="*/ 38 h 44"/>
                <a:gd name="T8" fmla="*/ 34 w 43"/>
                <a:gd name="T9" fmla="*/ 31 h 44"/>
                <a:gd name="T10" fmla="*/ 23 w 43"/>
                <a:gd name="T11" fmla="*/ 35 h 44"/>
                <a:gd name="T12" fmla="*/ 10 w 43"/>
                <a:gd name="T13" fmla="*/ 26 h 44"/>
                <a:gd name="T14" fmla="*/ 43 w 43"/>
                <a:gd name="T15" fmla="*/ 26 h 44"/>
                <a:gd name="T16" fmla="*/ 43 w 43"/>
                <a:gd name="T17" fmla="*/ 22 h 44"/>
                <a:gd name="T18" fmla="*/ 22 w 43"/>
                <a:gd name="T19" fmla="*/ 0 h 44"/>
                <a:gd name="T20" fmla="*/ 11 w 43"/>
                <a:gd name="T21" fmla="*/ 17 h 44"/>
                <a:gd name="T22" fmla="*/ 22 w 43"/>
                <a:gd name="T23" fmla="*/ 10 h 44"/>
                <a:gd name="T24" fmla="*/ 33 w 43"/>
                <a:gd name="T25" fmla="*/ 17 h 44"/>
                <a:gd name="T26" fmla="*/ 11 w 43"/>
                <a:gd name="T27"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4">
                  <a:moveTo>
                    <a:pt x="22" y="0"/>
                  </a:moveTo>
                  <a:cubicBezTo>
                    <a:pt x="11" y="0"/>
                    <a:pt x="0" y="9"/>
                    <a:pt x="0" y="22"/>
                  </a:cubicBezTo>
                  <a:cubicBezTo>
                    <a:pt x="0" y="35"/>
                    <a:pt x="10" y="44"/>
                    <a:pt x="22" y="44"/>
                  </a:cubicBezTo>
                  <a:cubicBezTo>
                    <a:pt x="29" y="44"/>
                    <a:pt x="34" y="43"/>
                    <a:pt x="39" y="38"/>
                  </a:cubicBezTo>
                  <a:cubicBezTo>
                    <a:pt x="39" y="38"/>
                    <a:pt x="34" y="31"/>
                    <a:pt x="34" y="31"/>
                  </a:cubicBezTo>
                  <a:cubicBezTo>
                    <a:pt x="30" y="34"/>
                    <a:pt x="27" y="35"/>
                    <a:pt x="23" y="35"/>
                  </a:cubicBezTo>
                  <a:cubicBezTo>
                    <a:pt x="17" y="35"/>
                    <a:pt x="12" y="31"/>
                    <a:pt x="10" y="26"/>
                  </a:cubicBezTo>
                  <a:cubicBezTo>
                    <a:pt x="10" y="25"/>
                    <a:pt x="43" y="26"/>
                    <a:pt x="43" y="26"/>
                  </a:cubicBezTo>
                  <a:cubicBezTo>
                    <a:pt x="43" y="24"/>
                    <a:pt x="43" y="23"/>
                    <a:pt x="43" y="22"/>
                  </a:cubicBezTo>
                  <a:cubicBezTo>
                    <a:pt x="43" y="10"/>
                    <a:pt x="34" y="0"/>
                    <a:pt x="22" y="0"/>
                  </a:cubicBezTo>
                  <a:close/>
                  <a:moveTo>
                    <a:pt x="11" y="17"/>
                  </a:moveTo>
                  <a:cubicBezTo>
                    <a:pt x="13" y="13"/>
                    <a:pt x="17" y="10"/>
                    <a:pt x="22" y="10"/>
                  </a:cubicBezTo>
                  <a:cubicBezTo>
                    <a:pt x="27" y="10"/>
                    <a:pt x="31" y="13"/>
                    <a:pt x="33" y="17"/>
                  </a:cubicBezTo>
                  <a:lnTo>
                    <a:pt x="11"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40" eaLnBrk="1" fontAlgn="auto" hangingPunct="1">
                <a:spcBef>
                  <a:spcPts val="0"/>
                </a:spcBef>
                <a:spcAft>
                  <a:spcPts val="0"/>
                </a:spcAft>
                <a:defRPr/>
              </a:pPr>
              <a:endParaRPr lang="nl-NL" sz="1350">
                <a:latin typeface="+mn-lt"/>
              </a:endParaRPr>
            </a:p>
          </p:txBody>
        </p:sp>
        <p:sp>
          <p:nvSpPr>
            <p:cNvPr id="15" name="Freeform 11">
              <a:extLst>
                <a:ext uri="{FF2B5EF4-FFF2-40B4-BE49-F238E27FC236}">
                  <a16:creationId xmlns:a16="http://schemas.microsoft.com/office/drawing/2014/main" id="{79588DB5-B6E7-483B-86BE-E009DFFB6EA3}"/>
                </a:ext>
              </a:extLst>
            </p:cNvPr>
            <p:cNvSpPr>
              <a:spLocks noEditPoints="1"/>
            </p:cNvSpPr>
            <p:nvPr/>
          </p:nvSpPr>
          <p:spPr bwMode="auto">
            <a:xfrm>
              <a:off x="2938" y="1553"/>
              <a:ext cx="93" cy="132"/>
            </a:xfrm>
            <a:custGeom>
              <a:avLst/>
              <a:gdLst>
                <a:gd name="T0" fmla="*/ 22 w 45"/>
                <a:gd name="T1" fmla="*/ 0 h 62"/>
                <a:gd name="T2" fmla="*/ 0 w 45"/>
                <a:gd name="T3" fmla="*/ 0 h 62"/>
                <a:gd name="T4" fmla="*/ 0 w 45"/>
                <a:gd name="T5" fmla="*/ 62 h 62"/>
                <a:gd name="T6" fmla="*/ 11 w 45"/>
                <a:gd name="T7" fmla="*/ 62 h 62"/>
                <a:gd name="T8" fmla="*/ 11 w 45"/>
                <a:gd name="T9" fmla="*/ 45 h 62"/>
                <a:gd name="T10" fmla="*/ 22 w 45"/>
                <a:gd name="T11" fmla="*/ 45 h 62"/>
                <a:gd name="T12" fmla="*/ 45 w 45"/>
                <a:gd name="T13" fmla="*/ 22 h 62"/>
                <a:gd name="T14" fmla="*/ 22 w 45"/>
                <a:gd name="T15" fmla="*/ 0 h 62"/>
                <a:gd name="T16" fmla="*/ 22 w 45"/>
                <a:gd name="T17" fmla="*/ 34 h 62"/>
                <a:gd name="T18" fmla="*/ 11 w 45"/>
                <a:gd name="T19" fmla="*/ 34 h 62"/>
                <a:gd name="T20" fmla="*/ 11 w 45"/>
                <a:gd name="T21" fmla="*/ 11 h 62"/>
                <a:gd name="T22" fmla="*/ 22 w 45"/>
                <a:gd name="T23" fmla="*/ 11 h 62"/>
                <a:gd name="T24" fmla="*/ 34 w 45"/>
                <a:gd name="T25" fmla="*/ 22 h 62"/>
                <a:gd name="T26" fmla="*/ 22 w 45"/>
                <a:gd name="T27" fmla="*/ 3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2">
                  <a:moveTo>
                    <a:pt x="22" y="0"/>
                  </a:moveTo>
                  <a:cubicBezTo>
                    <a:pt x="0" y="0"/>
                    <a:pt x="0" y="0"/>
                    <a:pt x="0" y="0"/>
                  </a:cubicBezTo>
                  <a:cubicBezTo>
                    <a:pt x="0" y="62"/>
                    <a:pt x="0" y="62"/>
                    <a:pt x="0" y="62"/>
                  </a:cubicBezTo>
                  <a:cubicBezTo>
                    <a:pt x="11" y="62"/>
                    <a:pt x="11" y="62"/>
                    <a:pt x="11" y="62"/>
                  </a:cubicBezTo>
                  <a:cubicBezTo>
                    <a:pt x="11" y="45"/>
                    <a:pt x="11" y="45"/>
                    <a:pt x="11" y="45"/>
                  </a:cubicBezTo>
                  <a:cubicBezTo>
                    <a:pt x="22" y="45"/>
                    <a:pt x="22" y="45"/>
                    <a:pt x="22" y="45"/>
                  </a:cubicBezTo>
                  <a:cubicBezTo>
                    <a:pt x="33" y="45"/>
                    <a:pt x="45" y="37"/>
                    <a:pt x="45" y="22"/>
                  </a:cubicBezTo>
                  <a:cubicBezTo>
                    <a:pt x="45" y="11"/>
                    <a:pt x="36" y="0"/>
                    <a:pt x="22" y="0"/>
                  </a:cubicBezTo>
                  <a:close/>
                  <a:moveTo>
                    <a:pt x="22" y="34"/>
                  </a:moveTo>
                  <a:cubicBezTo>
                    <a:pt x="19" y="34"/>
                    <a:pt x="14" y="34"/>
                    <a:pt x="11" y="34"/>
                  </a:cubicBezTo>
                  <a:cubicBezTo>
                    <a:pt x="11" y="11"/>
                    <a:pt x="11" y="11"/>
                    <a:pt x="11" y="11"/>
                  </a:cubicBezTo>
                  <a:cubicBezTo>
                    <a:pt x="11" y="11"/>
                    <a:pt x="19" y="11"/>
                    <a:pt x="22" y="11"/>
                  </a:cubicBezTo>
                  <a:cubicBezTo>
                    <a:pt x="29" y="11"/>
                    <a:pt x="34" y="16"/>
                    <a:pt x="34" y="22"/>
                  </a:cubicBezTo>
                  <a:cubicBezTo>
                    <a:pt x="34" y="29"/>
                    <a:pt x="28" y="34"/>
                    <a:pt x="2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40" eaLnBrk="1" fontAlgn="auto" hangingPunct="1">
                <a:spcBef>
                  <a:spcPts val="0"/>
                </a:spcBef>
                <a:spcAft>
                  <a:spcPts val="0"/>
                </a:spcAft>
                <a:defRPr/>
              </a:pPr>
              <a:endParaRPr lang="nl-NL" sz="1350">
                <a:latin typeface="+mn-lt"/>
              </a:endParaRPr>
            </a:p>
          </p:txBody>
        </p:sp>
        <p:sp>
          <p:nvSpPr>
            <p:cNvPr id="16" name="Freeform 12">
              <a:extLst>
                <a:ext uri="{FF2B5EF4-FFF2-40B4-BE49-F238E27FC236}">
                  <a16:creationId xmlns:a16="http://schemas.microsoft.com/office/drawing/2014/main" id="{A1B6F98F-E3D7-483D-B58C-8E6A7F410300}"/>
                </a:ext>
              </a:extLst>
            </p:cNvPr>
            <p:cNvSpPr>
              <a:spLocks/>
            </p:cNvSpPr>
            <p:nvPr/>
          </p:nvSpPr>
          <p:spPr bwMode="auto">
            <a:xfrm>
              <a:off x="3043" y="1559"/>
              <a:ext cx="35" cy="126"/>
            </a:xfrm>
            <a:custGeom>
              <a:avLst/>
              <a:gdLst>
                <a:gd name="T0" fmla="*/ 10 w 17"/>
                <a:gd name="T1" fmla="*/ 44 h 59"/>
                <a:gd name="T2" fmla="*/ 10 w 17"/>
                <a:gd name="T3" fmla="*/ 0 h 59"/>
                <a:gd name="T4" fmla="*/ 0 w 17"/>
                <a:gd name="T5" fmla="*/ 0 h 59"/>
                <a:gd name="T6" fmla="*/ 0 w 17"/>
                <a:gd name="T7" fmla="*/ 45 h 59"/>
                <a:gd name="T8" fmla="*/ 17 w 17"/>
                <a:gd name="T9" fmla="*/ 59 h 59"/>
                <a:gd name="T10" fmla="*/ 17 w 17"/>
                <a:gd name="T11" fmla="*/ 50 h 59"/>
                <a:gd name="T12" fmla="*/ 10 w 17"/>
                <a:gd name="T13" fmla="*/ 44 h 59"/>
              </a:gdLst>
              <a:ahLst/>
              <a:cxnLst>
                <a:cxn ang="0">
                  <a:pos x="T0" y="T1"/>
                </a:cxn>
                <a:cxn ang="0">
                  <a:pos x="T2" y="T3"/>
                </a:cxn>
                <a:cxn ang="0">
                  <a:pos x="T4" y="T5"/>
                </a:cxn>
                <a:cxn ang="0">
                  <a:pos x="T6" y="T7"/>
                </a:cxn>
                <a:cxn ang="0">
                  <a:pos x="T8" y="T9"/>
                </a:cxn>
                <a:cxn ang="0">
                  <a:pos x="T10" y="T11"/>
                </a:cxn>
                <a:cxn ang="0">
                  <a:pos x="T12" y="T13"/>
                </a:cxn>
              </a:cxnLst>
              <a:rect l="0" t="0" r="r" b="b"/>
              <a:pathLst>
                <a:path w="17" h="59">
                  <a:moveTo>
                    <a:pt x="10" y="44"/>
                  </a:moveTo>
                  <a:cubicBezTo>
                    <a:pt x="10" y="40"/>
                    <a:pt x="10" y="0"/>
                    <a:pt x="10" y="0"/>
                  </a:cubicBezTo>
                  <a:cubicBezTo>
                    <a:pt x="0" y="0"/>
                    <a:pt x="0" y="0"/>
                    <a:pt x="0" y="0"/>
                  </a:cubicBezTo>
                  <a:cubicBezTo>
                    <a:pt x="0" y="0"/>
                    <a:pt x="0" y="38"/>
                    <a:pt x="0" y="45"/>
                  </a:cubicBezTo>
                  <a:cubicBezTo>
                    <a:pt x="0" y="51"/>
                    <a:pt x="4" y="59"/>
                    <a:pt x="17" y="59"/>
                  </a:cubicBezTo>
                  <a:cubicBezTo>
                    <a:pt x="16" y="59"/>
                    <a:pt x="17" y="50"/>
                    <a:pt x="17" y="50"/>
                  </a:cubicBezTo>
                  <a:cubicBezTo>
                    <a:pt x="13" y="50"/>
                    <a:pt x="10" y="48"/>
                    <a:pt x="1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40" eaLnBrk="1" fontAlgn="auto" hangingPunct="1">
                <a:spcBef>
                  <a:spcPts val="0"/>
                </a:spcBef>
                <a:spcAft>
                  <a:spcPts val="0"/>
                </a:spcAft>
                <a:defRPr/>
              </a:pPr>
              <a:endParaRPr lang="nl-NL" sz="1350">
                <a:latin typeface="+mn-lt"/>
              </a:endParaRPr>
            </a:p>
          </p:txBody>
        </p:sp>
        <p:sp>
          <p:nvSpPr>
            <p:cNvPr id="17" name="Freeform 13">
              <a:extLst>
                <a:ext uri="{FF2B5EF4-FFF2-40B4-BE49-F238E27FC236}">
                  <a16:creationId xmlns:a16="http://schemas.microsoft.com/office/drawing/2014/main" id="{BE0D2530-240D-47AD-BB8A-BC01927E87A9}"/>
                </a:ext>
              </a:extLst>
            </p:cNvPr>
            <p:cNvSpPr>
              <a:spLocks/>
            </p:cNvSpPr>
            <p:nvPr/>
          </p:nvSpPr>
          <p:spPr bwMode="auto">
            <a:xfrm>
              <a:off x="2768" y="1593"/>
              <a:ext cx="66" cy="94"/>
            </a:xfrm>
            <a:custGeom>
              <a:avLst/>
              <a:gdLst>
                <a:gd name="T0" fmla="*/ 23 w 32"/>
                <a:gd name="T1" fmla="*/ 19 h 44"/>
                <a:gd name="T2" fmla="*/ 14 w 32"/>
                <a:gd name="T3" fmla="*/ 16 h 44"/>
                <a:gd name="T4" fmla="*/ 11 w 32"/>
                <a:gd name="T5" fmla="*/ 13 h 44"/>
                <a:gd name="T6" fmla="*/ 16 w 32"/>
                <a:gd name="T7" fmla="*/ 9 h 44"/>
                <a:gd name="T8" fmla="*/ 27 w 32"/>
                <a:gd name="T9" fmla="*/ 13 h 44"/>
                <a:gd name="T10" fmla="*/ 32 w 32"/>
                <a:gd name="T11" fmla="*/ 6 h 44"/>
                <a:gd name="T12" fmla="*/ 15 w 32"/>
                <a:gd name="T13" fmla="*/ 0 h 44"/>
                <a:gd name="T14" fmla="*/ 1 w 32"/>
                <a:gd name="T15" fmla="*/ 14 h 44"/>
                <a:gd name="T16" fmla="*/ 9 w 32"/>
                <a:gd name="T17" fmla="*/ 24 h 44"/>
                <a:gd name="T18" fmla="*/ 19 w 32"/>
                <a:gd name="T19" fmla="*/ 27 h 44"/>
                <a:gd name="T20" fmla="*/ 22 w 32"/>
                <a:gd name="T21" fmla="*/ 31 h 44"/>
                <a:gd name="T22" fmla="*/ 16 w 32"/>
                <a:gd name="T23" fmla="*/ 35 h 44"/>
                <a:gd name="T24" fmla="*/ 5 w 32"/>
                <a:gd name="T25" fmla="*/ 31 h 44"/>
                <a:gd name="T26" fmla="*/ 0 w 32"/>
                <a:gd name="T27" fmla="*/ 38 h 44"/>
                <a:gd name="T28" fmla="*/ 16 w 32"/>
                <a:gd name="T29" fmla="*/ 44 h 44"/>
                <a:gd name="T30" fmla="*/ 32 w 32"/>
                <a:gd name="T31" fmla="*/ 31 h 44"/>
                <a:gd name="T32" fmla="*/ 23 w 32"/>
                <a:gd name="T33"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4">
                  <a:moveTo>
                    <a:pt x="23" y="19"/>
                  </a:moveTo>
                  <a:cubicBezTo>
                    <a:pt x="21" y="19"/>
                    <a:pt x="16" y="17"/>
                    <a:pt x="14" y="16"/>
                  </a:cubicBezTo>
                  <a:cubicBezTo>
                    <a:pt x="12" y="15"/>
                    <a:pt x="10" y="14"/>
                    <a:pt x="11" y="13"/>
                  </a:cubicBezTo>
                  <a:cubicBezTo>
                    <a:pt x="11" y="11"/>
                    <a:pt x="11" y="9"/>
                    <a:pt x="16" y="9"/>
                  </a:cubicBezTo>
                  <a:cubicBezTo>
                    <a:pt x="19" y="9"/>
                    <a:pt x="23" y="11"/>
                    <a:pt x="27" y="13"/>
                  </a:cubicBezTo>
                  <a:cubicBezTo>
                    <a:pt x="32" y="6"/>
                    <a:pt x="32" y="6"/>
                    <a:pt x="32" y="6"/>
                  </a:cubicBezTo>
                  <a:cubicBezTo>
                    <a:pt x="26" y="1"/>
                    <a:pt x="20" y="0"/>
                    <a:pt x="15" y="0"/>
                  </a:cubicBezTo>
                  <a:cubicBezTo>
                    <a:pt x="7" y="0"/>
                    <a:pt x="1" y="6"/>
                    <a:pt x="1" y="14"/>
                  </a:cubicBezTo>
                  <a:cubicBezTo>
                    <a:pt x="1" y="20"/>
                    <a:pt x="5" y="23"/>
                    <a:pt x="9" y="24"/>
                  </a:cubicBezTo>
                  <a:cubicBezTo>
                    <a:pt x="11" y="25"/>
                    <a:pt x="17" y="27"/>
                    <a:pt x="19" y="27"/>
                  </a:cubicBezTo>
                  <a:cubicBezTo>
                    <a:pt x="21" y="28"/>
                    <a:pt x="22" y="29"/>
                    <a:pt x="22" y="31"/>
                  </a:cubicBezTo>
                  <a:cubicBezTo>
                    <a:pt x="22" y="32"/>
                    <a:pt x="22" y="35"/>
                    <a:pt x="16" y="35"/>
                  </a:cubicBezTo>
                  <a:cubicBezTo>
                    <a:pt x="14" y="35"/>
                    <a:pt x="10" y="35"/>
                    <a:pt x="5" y="31"/>
                  </a:cubicBezTo>
                  <a:cubicBezTo>
                    <a:pt x="0" y="38"/>
                    <a:pt x="0" y="38"/>
                    <a:pt x="0" y="38"/>
                  </a:cubicBezTo>
                  <a:cubicBezTo>
                    <a:pt x="4" y="41"/>
                    <a:pt x="9" y="44"/>
                    <a:pt x="16" y="44"/>
                  </a:cubicBezTo>
                  <a:cubicBezTo>
                    <a:pt x="26" y="44"/>
                    <a:pt x="32" y="39"/>
                    <a:pt x="32" y="31"/>
                  </a:cubicBezTo>
                  <a:cubicBezTo>
                    <a:pt x="32" y="24"/>
                    <a:pt x="28" y="21"/>
                    <a:pt x="2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40" eaLnBrk="1" fontAlgn="auto" hangingPunct="1">
                <a:spcBef>
                  <a:spcPts val="0"/>
                </a:spcBef>
                <a:spcAft>
                  <a:spcPts val="0"/>
                </a:spcAft>
                <a:defRPr/>
              </a:pPr>
              <a:endParaRPr lang="nl-NL" sz="1350">
                <a:latin typeface="+mn-lt"/>
              </a:endParaRPr>
            </a:p>
          </p:txBody>
        </p:sp>
      </p:grpSp>
      <p:sp>
        <p:nvSpPr>
          <p:cNvPr id="35" name="Text Placeholder 6"/>
          <p:cNvSpPr>
            <a:spLocks noGrp="1"/>
          </p:cNvSpPr>
          <p:nvPr>
            <p:ph type="body" sz="quarter" idx="12"/>
          </p:nvPr>
        </p:nvSpPr>
        <p:spPr>
          <a:xfrm>
            <a:off x="571088" y="4311049"/>
            <a:ext cx="5945600" cy="257850"/>
          </a:xfrm>
        </p:spPr>
        <p:txBody>
          <a:bodyPr anchor="ctr">
            <a:normAutofit/>
          </a:bodyPr>
          <a:lstStyle>
            <a:lvl1pPr marL="0" indent="0">
              <a:spcBef>
                <a:spcPts val="0"/>
              </a:spcBef>
              <a:buFontTx/>
              <a:buNone/>
              <a:defRPr sz="1200" b="0" baseline="0">
                <a:solidFill>
                  <a:schemeClr val="bg1"/>
                </a:solidFill>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a:t>Edit Master text styles</a:t>
            </a:r>
          </a:p>
        </p:txBody>
      </p:sp>
      <p:sp>
        <p:nvSpPr>
          <p:cNvPr id="36" name="Text Placeholder 6"/>
          <p:cNvSpPr>
            <a:spLocks noGrp="1"/>
          </p:cNvSpPr>
          <p:nvPr>
            <p:ph type="body" sz="quarter" idx="13"/>
          </p:nvPr>
        </p:nvSpPr>
        <p:spPr>
          <a:xfrm>
            <a:off x="571088" y="4573581"/>
            <a:ext cx="5945600" cy="257850"/>
          </a:xfrm>
        </p:spPr>
        <p:txBody>
          <a:bodyPr anchor="ctr">
            <a:normAutofit/>
          </a:bodyPr>
          <a:lstStyle>
            <a:lvl1pPr marL="0" indent="0">
              <a:spcBef>
                <a:spcPts val="0"/>
              </a:spcBef>
              <a:buFontTx/>
              <a:buNone/>
              <a:defRPr sz="1200" b="0" baseline="0">
                <a:solidFill>
                  <a:schemeClr val="bg1"/>
                </a:solidFill>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a:t>Edit Master text styles</a:t>
            </a:r>
          </a:p>
        </p:txBody>
      </p:sp>
      <p:sp>
        <p:nvSpPr>
          <p:cNvPr id="14" name="Text Placeholder 6"/>
          <p:cNvSpPr>
            <a:spLocks noGrp="1"/>
          </p:cNvSpPr>
          <p:nvPr>
            <p:ph type="body" sz="quarter" idx="11"/>
          </p:nvPr>
        </p:nvSpPr>
        <p:spPr>
          <a:xfrm>
            <a:off x="571087" y="3945064"/>
            <a:ext cx="5945601" cy="271952"/>
          </a:xfrm>
        </p:spPr>
        <p:txBody>
          <a:bodyPr>
            <a:normAutofit/>
          </a:bodyPr>
          <a:lstStyle>
            <a:lvl1pPr marL="0" indent="0">
              <a:spcBef>
                <a:spcPts val="0"/>
              </a:spcBef>
              <a:buFontTx/>
              <a:buNone/>
              <a:defRPr sz="1600" b="0" baseline="0">
                <a:solidFill>
                  <a:schemeClr val="bg1"/>
                </a:solidFill>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a:t>Edit Master text styles</a:t>
            </a:r>
          </a:p>
        </p:txBody>
      </p:sp>
      <p:sp>
        <p:nvSpPr>
          <p:cNvPr id="19" name="Text Placeholder 6"/>
          <p:cNvSpPr>
            <a:spLocks noGrp="1"/>
          </p:cNvSpPr>
          <p:nvPr>
            <p:ph type="body" sz="quarter" idx="10"/>
          </p:nvPr>
        </p:nvSpPr>
        <p:spPr>
          <a:xfrm>
            <a:off x="571087" y="2973533"/>
            <a:ext cx="5945601" cy="966642"/>
          </a:xfrm>
        </p:spPr>
        <p:txBody>
          <a:bodyPr anchor="b">
            <a:normAutofit/>
          </a:bodyPr>
          <a:lstStyle>
            <a:lvl1pPr marL="0" indent="0">
              <a:lnSpc>
                <a:spcPct val="90000"/>
              </a:lnSpc>
              <a:spcBef>
                <a:spcPts val="0"/>
              </a:spcBef>
              <a:spcAft>
                <a:spcPts val="0"/>
              </a:spcAft>
              <a:buFontTx/>
              <a:buNone/>
              <a:defRPr sz="3800" b="1" baseline="0">
                <a:solidFill>
                  <a:schemeClr val="bg2"/>
                </a:solidFill>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a:t>Edit Master text styles</a:t>
            </a:r>
          </a:p>
        </p:txBody>
      </p:sp>
      <p:sp>
        <p:nvSpPr>
          <p:cNvPr id="18" name="Slide Number Placeholder 32">
            <a:extLst>
              <a:ext uri="{FF2B5EF4-FFF2-40B4-BE49-F238E27FC236}">
                <a16:creationId xmlns:a16="http://schemas.microsoft.com/office/drawing/2014/main" id="{EFC8ECD3-C980-484C-A0A1-992B5D2780C9}"/>
              </a:ext>
            </a:extLst>
          </p:cNvPr>
          <p:cNvSpPr>
            <a:spLocks noGrp="1"/>
          </p:cNvSpPr>
          <p:nvPr>
            <p:ph type="sldNum" sz="quarter" idx="14"/>
          </p:nvPr>
        </p:nvSpPr>
        <p:spPr/>
        <p:txBody>
          <a:bodyPr/>
          <a:lstStyle>
            <a:lvl1pPr algn="r">
              <a:defRPr sz="675">
                <a:solidFill>
                  <a:schemeClr val="bg1"/>
                </a:solidFill>
                <a:latin typeface="Arial" charset="0"/>
                <a:ea typeface="Arial" charset="0"/>
                <a:cs typeface="Arial" charset="0"/>
              </a:defRPr>
            </a:lvl1pPr>
          </a:lstStyle>
          <a:p>
            <a:pPr>
              <a:defRPr/>
            </a:pPr>
            <a:fld id="{5F89522A-10B6-4FDF-83CD-DA409B88D220}" type="slidenum">
              <a:rPr lang="en-US"/>
              <a:pPr>
                <a:defRPr/>
              </a:pPr>
              <a:t>‹#›</a:t>
            </a:fld>
            <a:endParaRPr lang="en-US" dirty="0"/>
          </a:p>
        </p:txBody>
      </p:sp>
    </p:spTree>
    <p:extLst>
      <p:ext uri="{BB962C8B-B14F-4D97-AF65-F5344CB8AC3E}">
        <p14:creationId xmlns:p14="http://schemas.microsoft.com/office/powerpoint/2010/main" val="228913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Image B">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13447"/>
            <a:ext cx="9141291" cy="5143500"/>
          </a:xfrm>
          <a:prstGeom prst="rect">
            <a:avLst/>
          </a:prstGeom>
        </p:spPr>
      </p:pic>
      <p:sp>
        <p:nvSpPr>
          <p:cNvPr id="35" name="Text Placeholder 6"/>
          <p:cNvSpPr>
            <a:spLocks noGrp="1"/>
          </p:cNvSpPr>
          <p:nvPr>
            <p:ph type="body" sz="quarter" idx="12" hasCustomPrompt="1"/>
          </p:nvPr>
        </p:nvSpPr>
        <p:spPr>
          <a:xfrm>
            <a:off x="571088" y="4311049"/>
            <a:ext cx="5945600" cy="257850"/>
          </a:xfrm>
        </p:spPr>
        <p:txBody>
          <a:bodyPr anchor="ctr">
            <a:normAutofit/>
          </a:bodyPr>
          <a:lstStyle>
            <a:lvl1pPr marL="0" indent="0">
              <a:spcBef>
                <a:spcPts val="0"/>
              </a:spcBef>
              <a:buFontTx/>
              <a:buNone/>
              <a:defRPr sz="1200" b="0" baseline="0">
                <a:solidFill>
                  <a:schemeClr val="bg2"/>
                </a:solidFill>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dirty="0"/>
              <a:t>Author and version</a:t>
            </a:r>
          </a:p>
        </p:txBody>
      </p:sp>
      <p:sp>
        <p:nvSpPr>
          <p:cNvPr id="36" name="Text Placeholder 6"/>
          <p:cNvSpPr>
            <a:spLocks noGrp="1"/>
          </p:cNvSpPr>
          <p:nvPr>
            <p:ph type="body" sz="quarter" idx="13" hasCustomPrompt="1"/>
          </p:nvPr>
        </p:nvSpPr>
        <p:spPr>
          <a:xfrm>
            <a:off x="571088" y="4573581"/>
            <a:ext cx="5945600" cy="257850"/>
          </a:xfrm>
        </p:spPr>
        <p:txBody>
          <a:bodyPr anchor="ctr">
            <a:normAutofit/>
          </a:bodyPr>
          <a:lstStyle>
            <a:lvl1pPr marL="0" indent="0">
              <a:spcBef>
                <a:spcPts val="0"/>
              </a:spcBef>
              <a:buFontTx/>
              <a:buNone/>
              <a:defRPr sz="1200" b="0" baseline="0">
                <a:solidFill>
                  <a:schemeClr val="bg2"/>
                </a:solidFill>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a:t>Date</a:t>
            </a:r>
          </a:p>
        </p:txBody>
      </p:sp>
      <p:sp>
        <p:nvSpPr>
          <p:cNvPr id="10"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bg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14" name="Text Placeholder 6"/>
          <p:cNvSpPr>
            <a:spLocks noGrp="1"/>
          </p:cNvSpPr>
          <p:nvPr>
            <p:ph type="body" sz="quarter" idx="11" hasCustomPrompt="1"/>
          </p:nvPr>
        </p:nvSpPr>
        <p:spPr>
          <a:xfrm>
            <a:off x="571087" y="2427518"/>
            <a:ext cx="5945601" cy="271952"/>
          </a:xfrm>
        </p:spPr>
        <p:txBody>
          <a:bodyPr anchor="t">
            <a:normAutofit/>
          </a:bodyPr>
          <a:lstStyle>
            <a:lvl1pPr marL="0" indent="0">
              <a:spcBef>
                <a:spcPts val="0"/>
              </a:spcBef>
              <a:buFontTx/>
              <a:buNone/>
              <a:defRPr sz="1600" b="0" baseline="0">
                <a:solidFill>
                  <a:schemeClr val="bg1"/>
                </a:solidFill>
                <a:effectLst/>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dirty="0"/>
              <a:t>Subtitle</a:t>
            </a:r>
          </a:p>
        </p:txBody>
      </p:sp>
      <p:sp>
        <p:nvSpPr>
          <p:cNvPr id="19" name="Text Placeholder 6"/>
          <p:cNvSpPr>
            <a:spLocks noGrp="1"/>
          </p:cNvSpPr>
          <p:nvPr>
            <p:ph type="body" sz="quarter" idx="10" hasCustomPrompt="1"/>
          </p:nvPr>
        </p:nvSpPr>
        <p:spPr>
          <a:xfrm>
            <a:off x="571087" y="1455987"/>
            <a:ext cx="5945601" cy="966642"/>
          </a:xfrm>
        </p:spPr>
        <p:txBody>
          <a:bodyPr anchor="b">
            <a:normAutofit/>
          </a:bodyPr>
          <a:lstStyle>
            <a:lvl1pPr marL="0" indent="0">
              <a:lnSpc>
                <a:spcPct val="90000"/>
              </a:lnSpc>
              <a:spcBef>
                <a:spcPts val="0"/>
              </a:spcBef>
              <a:spcAft>
                <a:spcPts val="0"/>
              </a:spcAft>
              <a:buFontTx/>
              <a:buNone/>
              <a:defRPr sz="3800" b="1" baseline="0">
                <a:solidFill>
                  <a:schemeClr val="bg1"/>
                </a:solidFill>
                <a:effectLst/>
              </a:defRPr>
            </a:lvl1pPr>
            <a:lvl2pPr marL="342883" indent="0">
              <a:buFontTx/>
              <a:buNone/>
              <a:defRPr sz="2700" b="1">
                <a:solidFill>
                  <a:schemeClr val="bg2"/>
                </a:solidFill>
              </a:defRPr>
            </a:lvl2pPr>
            <a:lvl3pPr marL="685766" indent="0">
              <a:buFontTx/>
              <a:buNone/>
              <a:defRPr sz="2700" b="1">
                <a:solidFill>
                  <a:schemeClr val="bg2"/>
                </a:solidFill>
              </a:defRPr>
            </a:lvl3pPr>
            <a:lvl4pPr marL="1028649" indent="0">
              <a:buFontTx/>
              <a:buNone/>
              <a:defRPr sz="2700" b="1">
                <a:solidFill>
                  <a:schemeClr val="bg2"/>
                </a:solidFill>
              </a:defRPr>
            </a:lvl4pPr>
            <a:lvl5pPr marL="1371531" indent="0">
              <a:buFontTx/>
              <a:buNone/>
              <a:defRPr sz="2700" b="1">
                <a:solidFill>
                  <a:schemeClr val="bg2"/>
                </a:solidFill>
              </a:defRPr>
            </a:lvl5pPr>
          </a:lstStyle>
          <a:p>
            <a:pPr lvl="0"/>
            <a:r>
              <a:rPr lang="en-US" dirty="0"/>
              <a:t>Click to edit title of this presentation</a:t>
            </a:r>
          </a:p>
        </p:txBody>
      </p:sp>
    </p:spTree>
    <p:extLst>
      <p:ext uri="{BB962C8B-B14F-4D97-AF65-F5344CB8AC3E}">
        <p14:creationId xmlns:p14="http://schemas.microsoft.com/office/powerpoint/2010/main" val="586709786"/>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1087" y="1028700"/>
            <a:ext cx="1510631" cy="3595688"/>
          </a:xfrm>
        </p:spPr>
        <p:txBody>
          <a:bodyPr tIns="0" anchor="t">
            <a:normAutofit/>
          </a:bodyPr>
          <a:lstStyle>
            <a:lvl1pPr algn="l">
              <a:defRPr sz="2700" b="1">
                <a:solidFill>
                  <a:schemeClr val="tx2"/>
                </a:solidFill>
              </a:defRPr>
            </a:lvl1pPr>
          </a:lstStyle>
          <a:p>
            <a:r>
              <a:rPr lang="en-US" dirty="0"/>
              <a:t>Agenda</a:t>
            </a:r>
          </a:p>
        </p:txBody>
      </p:sp>
      <p:sp>
        <p:nvSpPr>
          <p:cNvPr id="3" name="Subtitle 2"/>
          <p:cNvSpPr>
            <a:spLocks noGrp="1"/>
          </p:cNvSpPr>
          <p:nvPr>
            <p:ph type="subTitle" idx="1" hasCustomPrompt="1"/>
          </p:nvPr>
        </p:nvSpPr>
        <p:spPr>
          <a:xfrm>
            <a:off x="2788708" y="1190700"/>
            <a:ext cx="3955726" cy="245194"/>
          </a:xfrm>
        </p:spPr>
        <p:txBody>
          <a:bodyPr tIns="0" bIns="0" anchor="ctr">
            <a:normAutofit/>
          </a:bodyPr>
          <a:lstStyle>
            <a:lvl1pPr marL="0" indent="0" algn="l">
              <a:buNone/>
              <a:defRPr sz="1200" b="1" baseline="0">
                <a:solidFill>
                  <a:schemeClr val="tx2"/>
                </a:solidFill>
              </a:defRPr>
            </a:lvl1pPr>
            <a:lvl2pPr marL="342883" indent="0" algn="ctr">
              <a:buNone/>
              <a:defRPr sz="1500"/>
            </a:lvl2pPr>
            <a:lvl3pPr marL="685766" indent="0" algn="ctr">
              <a:buNone/>
              <a:defRPr sz="1350"/>
            </a:lvl3pPr>
            <a:lvl4pPr marL="1028649" indent="0" algn="ctr">
              <a:buNone/>
              <a:defRPr sz="1200"/>
            </a:lvl4pPr>
            <a:lvl5pPr marL="1371531"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dirty="0"/>
              <a:t>Click to edit Topic 1</a:t>
            </a:r>
          </a:p>
        </p:txBody>
      </p:sp>
      <p:sp>
        <p:nvSpPr>
          <p:cNvPr id="21" name="Text Placeholder 20"/>
          <p:cNvSpPr>
            <a:spLocks noGrp="1"/>
          </p:cNvSpPr>
          <p:nvPr>
            <p:ph type="body" sz="quarter" idx="16" hasCustomPrompt="1"/>
          </p:nvPr>
        </p:nvSpPr>
        <p:spPr>
          <a:xfrm>
            <a:off x="2788708" y="1435894"/>
            <a:ext cx="3955726" cy="202500"/>
          </a:xfrm>
        </p:spPr>
        <p:txBody>
          <a:bodyPr vert="horz" lIns="0" tIns="0" rIns="0" bIns="0" rtlCol="0" anchor="ctr" anchorCtr="0">
            <a:normAutofit/>
          </a:bodyPr>
          <a:lstStyle>
            <a:lvl1pPr marL="171450" indent="-171450">
              <a:spcBef>
                <a:spcPts val="0"/>
              </a:spcBef>
              <a:buFontTx/>
              <a:buNone/>
              <a:defRPr lang="en-US" sz="900" i="1" baseline="0">
                <a:solidFill>
                  <a:schemeClr val="tx1"/>
                </a:solidFill>
              </a:defRPr>
            </a:lvl1pPr>
            <a:lvl2pPr>
              <a:defRPr lang="en-US" sz="1500"/>
            </a:lvl2pPr>
            <a:lvl3pPr>
              <a:defRPr lang="en-US" sz="1350"/>
            </a:lvl3pPr>
            <a:lvl4pPr>
              <a:defRPr lang="en-US" sz="1200"/>
            </a:lvl4pPr>
            <a:lvl5pPr>
              <a:defRPr lang="en-US" sz="1200"/>
            </a:lvl5pPr>
          </a:lstStyle>
          <a:p>
            <a:pPr marL="0" lvl="0" indent="0">
              <a:buNone/>
            </a:pPr>
            <a:r>
              <a:rPr lang="en-US" dirty="0"/>
              <a:t>Click to edit Master text styles</a:t>
            </a:r>
          </a:p>
        </p:txBody>
      </p:sp>
      <p:sp>
        <p:nvSpPr>
          <p:cNvPr id="22" name="Text Placeholder 20"/>
          <p:cNvSpPr>
            <a:spLocks noGrp="1"/>
          </p:cNvSpPr>
          <p:nvPr>
            <p:ph type="body" sz="quarter" idx="17" hasCustomPrompt="1"/>
          </p:nvPr>
        </p:nvSpPr>
        <p:spPr>
          <a:xfrm>
            <a:off x="2217738" y="1189434"/>
            <a:ext cx="425476" cy="245700"/>
          </a:xfrm>
        </p:spPr>
        <p:txBody>
          <a:bodyPr vert="horz" lIns="0" tIns="0" rIns="0" bIns="0" rtlCol="0" anchor="ctr">
            <a:normAutofit/>
          </a:bodyPr>
          <a:lstStyle>
            <a:lvl1pPr algn="r">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lvl="0" indent="0">
              <a:buNone/>
            </a:pPr>
            <a:r>
              <a:rPr lang="en-US" dirty="0"/>
              <a:t>00</a:t>
            </a:r>
          </a:p>
        </p:txBody>
      </p:sp>
      <p:sp>
        <p:nvSpPr>
          <p:cNvPr id="24" name="Text Placeholder 20"/>
          <p:cNvSpPr>
            <a:spLocks noGrp="1"/>
          </p:cNvSpPr>
          <p:nvPr>
            <p:ph type="body" sz="quarter" idx="18" hasCustomPrompt="1"/>
          </p:nvPr>
        </p:nvSpPr>
        <p:spPr>
          <a:xfrm>
            <a:off x="2788708" y="1977461"/>
            <a:ext cx="3955726" cy="202500"/>
          </a:xfrm>
        </p:spPr>
        <p:txBody>
          <a:bodyPr vert="horz" lIns="0" tIns="0" rIns="0" bIns="0" rtlCol="0" anchor="ctr" anchorCtr="0">
            <a:normAutofit/>
          </a:bodyPr>
          <a:lstStyle>
            <a:lvl1pPr marL="171450" indent="-171450">
              <a:spcBef>
                <a:spcPts val="0"/>
              </a:spcBef>
              <a:buFontTx/>
              <a:buNone/>
              <a:defRPr lang="en-US" sz="900" i="1" baseline="0">
                <a:solidFill>
                  <a:schemeClr val="tx1"/>
                </a:solidFill>
              </a:defRPr>
            </a:lvl1pPr>
            <a:lvl2pPr>
              <a:defRPr lang="en-US" sz="1500"/>
            </a:lvl2pPr>
            <a:lvl3pPr>
              <a:defRPr lang="en-US" sz="1350"/>
            </a:lvl3pPr>
            <a:lvl4pPr>
              <a:defRPr lang="en-US" sz="1200"/>
            </a:lvl4pPr>
            <a:lvl5pPr>
              <a:defRPr lang="en-US" sz="1200"/>
            </a:lvl5pPr>
          </a:lstStyle>
          <a:p>
            <a:pPr marL="0" lvl="0" indent="0">
              <a:buNone/>
            </a:pPr>
            <a:r>
              <a:rPr lang="en-US" dirty="0"/>
              <a:t>Click to edit Master text styles</a:t>
            </a:r>
          </a:p>
        </p:txBody>
      </p:sp>
      <p:sp>
        <p:nvSpPr>
          <p:cNvPr id="26" name="Text Placeholder 20"/>
          <p:cNvSpPr>
            <a:spLocks noGrp="1"/>
          </p:cNvSpPr>
          <p:nvPr>
            <p:ph type="body" sz="quarter" idx="19" hasCustomPrompt="1"/>
          </p:nvPr>
        </p:nvSpPr>
        <p:spPr>
          <a:xfrm>
            <a:off x="2788708" y="2519029"/>
            <a:ext cx="3955726" cy="202500"/>
          </a:xfrm>
        </p:spPr>
        <p:txBody>
          <a:bodyPr vert="horz" lIns="0" tIns="0" rIns="0" bIns="0" rtlCol="0" anchor="ctr" anchorCtr="0">
            <a:normAutofit/>
          </a:bodyPr>
          <a:lstStyle>
            <a:lvl1pPr marL="171450" indent="-171450">
              <a:spcBef>
                <a:spcPts val="0"/>
              </a:spcBef>
              <a:buFontTx/>
              <a:buNone/>
              <a:defRPr lang="en-US" sz="900" i="1" baseline="0">
                <a:solidFill>
                  <a:schemeClr val="tx1"/>
                </a:solidFill>
              </a:defRPr>
            </a:lvl1pPr>
            <a:lvl2pPr>
              <a:defRPr lang="en-US" sz="1500"/>
            </a:lvl2pPr>
            <a:lvl3pPr>
              <a:defRPr lang="en-US" sz="1350"/>
            </a:lvl3pPr>
            <a:lvl4pPr>
              <a:defRPr lang="en-US" sz="1200"/>
            </a:lvl4pPr>
            <a:lvl5pPr>
              <a:defRPr lang="en-US" sz="1200"/>
            </a:lvl5pPr>
          </a:lstStyle>
          <a:p>
            <a:pPr marL="0" lvl="0" indent="0">
              <a:buNone/>
            </a:pPr>
            <a:r>
              <a:rPr lang="en-US"/>
              <a:t>Click to edit Master text styles</a:t>
            </a:r>
          </a:p>
        </p:txBody>
      </p:sp>
      <p:sp>
        <p:nvSpPr>
          <p:cNvPr id="28" name="Text Placeholder 20"/>
          <p:cNvSpPr>
            <a:spLocks noGrp="1"/>
          </p:cNvSpPr>
          <p:nvPr>
            <p:ph type="body" sz="quarter" idx="20" hasCustomPrompt="1"/>
          </p:nvPr>
        </p:nvSpPr>
        <p:spPr>
          <a:xfrm>
            <a:off x="2788708" y="3060596"/>
            <a:ext cx="3955726" cy="202500"/>
          </a:xfrm>
        </p:spPr>
        <p:txBody>
          <a:bodyPr vert="horz" lIns="0" tIns="0" rIns="0" bIns="0" rtlCol="0" anchor="ctr" anchorCtr="0">
            <a:normAutofit/>
          </a:bodyPr>
          <a:lstStyle>
            <a:lvl1pPr marL="171450" indent="-171450">
              <a:spcBef>
                <a:spcPts val="0"/>
              </a:spcBef>
              <a:buFontTx/>
              <a:buNone/>
              <a:defRPr lang="en-US" sz="900" i="1" baseline="0">
                <a:solidFill>
                  <a:schemeClr val="tx1"/>
                </a:solidFill>
              </a:defRPr>
            </a:lvl1pPr>
            <a:lvl2pPr>
              <a:defRPr lang="en-US" sz="1500"/>
            </a:lvl2pPr>
            <a:lvl3pPr>
              <a:defRPr lang="en-US" sz="1350"/>
            </a:lvl3pPr>
            <a:lvl4pPr>
              <a:defRPr lang="en-US" sz="1200"/>
            </a:lvl4pPr>
            <a:lvl5pPr>
              <a:defRPr lang="en-US" sz="1200"/>
            </a:lvl5pPr>
          </a:lstStyle>
          <a:p>
            <a:pPr marL="0" lvl="0" indent="0">
              <a:buNone/>
            </a:pPr>
            <a:r>
              <a:rPr lang="en-US"/>
              <a:t>Click to edit Master text styles</a:t>
            </a:r>
          </a:p>
        </p:txBody>
      </p:sp>
      <p:sp>
        <p:nvSpPr>
          <p:cNvPr id="29" name="Text Placeholder 20"/>
          <p:cNvSpPr>
            <a:spLocks noGrp="1"/>
          </p:cNvSpPr>
          <p:nvPr>
            <p:ph type="body" sz="quarter" idx="21" hasCustomPrompt="1"/>
          </p:nvPr>
        </p:nvSpPr>
        <p:spPr>
          <a:xfrm>
            <a:off x="2217738" y="1731255"/>
            <a:ext cx="425476" cy="245700"/>
          </a:xfrm>
        </p:spPr>
        <p:txBody>
          <a:bodyPr vert="horz" lIns="0" tIns="0" rIns="0" bIns="0" rtlCol="0" anchor="ctr">
            <a:normAutofit/>
          </a:bodyPr>
          <a:lstStyle>
            <a:lvl1pPr algn="r">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lvl="0" indent="0">
              <a:buNone/>
            </a:pPr>
            <a:r>
              <a:rPr lang="en-US"/>
              <a:t>00</a:t>
            </a:r>
          </a:p>
        </p:txBody>
      </p:sp>
      <p:sp>
        <p:nvSpPr>
          <p:cNvPr id="30" name="Text Placeholder 20"/>
          <p:cNvSpPr>
            <a:spLocks noGrp="1"/>
          </p:cNvSpPr>
          <p:nvPr>
            <p:ph type="body" sz="quarter" idx="22" hasCustomPrompt="1"/>
          </p:nvPr>
        </p:nvSpPr>
        <p:spPr>
          <a:xfrm>
            <a:off x="2217738" y="2273076"/>
            <a:ext cx="425476" cy="245700"/>
          </a:xfrm>
        </p:spPr>
        <p:txBody>
          <a:bodyPr vert="horz" lIns="0" tIns="0" rIns="0" bIns="0" rtlCol="0" anchor="ctr">
            <a:normAutofit/>
          </a:bodyPr>
          <a:lstStyle>
            <a:lvl1pPr algn="r">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lvl="0" indent="0">
              <a:buNone/>
            </a:pPr>
            <a:r>
              <a:rPr lang="en-US"/>
              <a:t>00</a:t>
            </a:r>
          </a:p>
        </p:txBody>
      </p:sp>
      <p:sp>
        <p:nvSpPr>
          <p:cNvPr id="31" name="Text Placeholder 20"/>
          <p:cNvSpPr>
            <a:spLocks noGrp="1"/>
          </p:cNvSpPr>
          <p:nvPr>
            <p:ph type="body" sz="quarter" idx="23" hasCustomPrompt="1"/>
          </p:nvPr>
        </p:nvSpPr>
        <p:spPr>
          <a:xfrm>
            <a:off x="2217738" y="2814896"/>
            <a:ext cx="425476" cy="245700"/>
          </a:xfrm>
        </p:spPr>
        <p:txBody>
          <a:bodyPr vert="horz" lIns="0" tIns="0" rIns="0" bIns="0" rtlCol="0" anchor="ctr">
            <a:normAutofit/>
          </a:bodyPr>
          <a:lstStyle>
            <a:lvl1pPr algn="r">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lvl="0" indent="0">
              <a:buNone/>
            </a:pPr>
            <a:r>
              <a:rPr lang="en-US"/>
              <a:t>00</a:t>
            </a:r>
          </a:p>
        </p:txBody>
      </p:sp>
      <p:sp>
        <p:nvSpPr>
          <p:cNvPr id="36" name="Text Placeholder 20"/>
          <p:cNvSpPr>
            <a:spLocks noGrp="1"/>
          </p:cNvSpPr>
          <p:nvPr>
            <p:ph type="body" sz="quarter" idx="25" hasCustomPrompt="1"/>
          </p:nvPr>
        </p:nvSpPr>
        <p:spPr>
          <a:xfrm>
            <a:off x="2788708" y="1731761"/>
            <a:ext cx="3955726" cy="245700"/>
          </a:xfrm>
        </p:spPr>
        <p:txBody>
          <a:bodyPr vert="horz" lIns="0" tIns="0" rIns="0" bIns="0" rtlCol="0" anchor="ctr">
            <a:normAutofit/>
          </a:bodyPr>
          <a:lstStyle>
            <a:lvl1pPr marL="0" indent="0" algn="l">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r>
              <a:rPr lang="en-US" dirty="0"/>
              <a:t>Click to edit Topic 2</a:t>
            </a:r>
          </a:p>
        </p:txBody>
      </p:sp>
      <p:sp>
        <p:nvSpPr>
          <p:cNvPr id="37" name="Text Placeholder 20"/>
          <p:cNvSpPr>
            <a:spLocks noGrp="1"/>
          </p:cNvSpPr>
          <p:nvPr>
            <p:ph type="body" sz="quarter" idx="26" hasCustomPrompt="1"/>
          </p:nvPr>
        </p:nvSpPr>
        <p:spPr>
          <a:xfrm>
            <a:off x="2788708" y="2273329"/>
            <a:ext cx="3955726" cy="245700"/>
          </a:xfrm>
        </p:spPr>
        <p:txBody>
          <a:bodyPr vert="horz" lIns="0" tIns="0" rIns="0" bIns="0" rtlCol="0" anchor="ctr">
            <a:normAutofit/>
          </a:bodyPr>
          <a:lstStyle>
            <a:lvl1pPr marL="0" indent="0" algn="l">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r>
              <a:rPr lang="en-US" dirty="0"/>
              <a:t>Click to edit Topic 3</a:t>
            </a:r>
          </a:p>
        </p:txBody>
      </p:sp>
      <p:sp>
        <p:nvSpPr>
          <p:cNvPr id="38" name="Text Placeholder 20"/>
          <p:cNvSpPr>
            <a:spLocks noGrp="1"/>
          </p:cNvSpPr>
          <p:nvPr>
            <p:ph type="body" sz="quarter" idx="27" hasCustomPrompt="1"/>
          </p:nvPr>
        </p:nvSpPr>
        <p:spPr>
          <a:xfrm>
            <a:off x="2788708" y="2814896"/>
            <a:ext cx="3955726" cy="245700"/>
          </a:xfrm>
        </p:spPr>
        <p:txBody>
          <a:bodyPr vert="horz" lIns="0" tIns="0" rIns="0" bIns="0" rtlCol="0" anchor="ctr">
            <a:normAutofit/>
          </a:bodyPr>
          <a:lstStyle>
            <a:lvl1pPr marL="0" indent="0" algn="l">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r>
              <a:rPr lang="en-US" dirty="0"/>
              <a:t>Click to edit Topic 4</a:t>
            </a:r>
          </a:p>
        </p:txBody>
      </p:sp>
      <p:sp>
        <p:nvSpPr>
          <p:cNvPr id="23" name="Text Placeholder 20"/>
          <p:cNvSpPr>
            <a:spLocks noGrp="1"/>
          </p:cNvSpPr>
          <p:nvPr>
            <p:ph type="body" sz="quarter" idx="28" hasCustomPrompt="1"/>
          </p:nvPr>
        </p:nvSpPr>
        <p:spPr>
          <a:xfrm>
            <a:off x="2788708" y="3650813"/>
            <a:ext cx="3955726" cy="202500"/>
          </a:xfrm>
        </p:spPr>
        <p:txBody>
          <a:bodyPr vert="horz" lIns="0" tIns="0" rIns="0" bIns="0" rtlCol="0" anchor="ctr" anchorCtr="0">
            <a:normAutofit/>
          </a:bodyPr>
          <a:lstStyle>
            <a:lvl1pPr marL="171450" indent="-171450">
              <a:spcBef>
                <a:spcPts val="0"/>
              </a:spcBef>
              <a:buFontTx/>
              <a:buNone/>
              <a:defRPr lang="en-US" sz="900" i="1" baseline="0">
                <a:solidFill>
                  <a:schemeClr val="tx1"/>
                </a:solidFill>
              </a:defRPr>
            </a:lvl1pPr>
            <a:lvl2pPr>
              <a:defRPr lang="en-US" sz="1500"/>
            </a:lvl2pPr>
            <a:lvl3pPr>
              <a:defRPr lang="en-US" sz="1350"/>
            </a:lvl3pPr>
            <a:lvl4pPr>
              <a:defRPr lang="en-US" sz="1200"/>
            </a:lvl4pPr>
            <a:lvl5pPr>
              <a:defRPr lang="en-US" sz="1200"/>
            </a:lvl5pPr>
          </a:lstStyle>
          <a:p>
            <a:pPr marL="0" lvl="0" indent="0">
              <a:buNone/>
            </a:pPr>
            <a:r>
              <a:rPr lang="en-US"/>
              <a:t>Click to edit Master text styles</a:t>
            </a:r>
          </a:p>
        </p:txBody>
      </p:sp>
      <p:sp>
        <p:nvSpPr>
          <p:cNvPr id="25" name="Text Placeholder 20"/>
          <p:cNvSpPr>
            <a:spLocks noGrp="1"/>
          </p:cNvSpPr>
          <p:nvPr>
            <p:ph type="body" sz="quarter" idx="29" hasCustomPrompt="1"/>
          </p:nvPr>
        </p:nvSpPr>
        <p:spPr>
          <a:xfrm>
            <a:off x="2788708" y="4192381"/>
            <a:ext cx="3955726" cy="202500"/>
          </a:xfrm>
        </p:spPr>
        <p:txBody>
          <a:bodyPr vert="horz" lIns="0" tIns="0" rIns="0" bIns="0" rtlCol="0" anchor="ctr" anchorCtr="0">
            <a:normAutofit/>
          </a:bodyPr>
          <a:lstStyle>
            <a:lvl1pPr marL="171450" indent="-171450">
              <a:spcBef>
                <a:spcPts val="0"/>
              </a:spcBef>
              <a:buFontTx/>
              <a:buNone/>
              <a:defRPr lang="en-US" sz="900" i="1" baseline="0">
                <a:solidFill>
                  <a:schemeClr val="tx1"/>
                </a:solidFill>
              </a:defRPr>
            </a:lvl1pPr>
            <a:lvl2pPr>
              <a:defRPr lang="en-US" sz="1500"/>
            </a:lvl2pPr>
            <a:lvl3pPr>
              <a:defRPr lang="en-US" sz="1350"/>
            </a:lvl3pPr>
            <a:lvl4pPr>
              <a:defRPr lang="en-US" sz="1200"/>
            </a:lvl4pPr>
            <a:lvl5pPr>
              <a:defRPr lang="en-US" sz="1200"/>
            </a:lvl5pPr>
          </a:lstStyle>
          <a:p>
            <a:pPr marL="0" lvl="0" indent="0">
              <a:buNone/>
            </a:pPr>
            <a:r>
              <a:rPr lang="en-US"/>
              <a:t>Click to edit Master text styles</a:t>
            </a:r>
          </a:p>
        </p:txBody>
      </p:sp>
      <p:sp>
        <p:nvSpPr>
          <p:cNvPr id="35" name="Text Placeholder 20"/>
          <p:cNvSpPr>
            <a:spLocks noGrp="1"/>
          </p:cNvSpPr>
          <p:nvPr>
            <p:ph type="body" sz="quarter" idx="31" hasCustomPrompt="1"/>
          </p:nvPr>
        </p:nvSpPr>
        <p:spPr>
          <a:xfrm>
            <a:off x="2217738" y="3404607"/>
            <a:ext cx="425476" cy="245700"/>
          </a:xfrm>
        </p:spPr>
        <p:txBody>
          <a:bodyPr vert="horz" lIns="0" tIns="0" rIns="0" bIns="0" rtlCol="0" anchor="ctr">
            <a:normAutofit/>
          </a:bodyPr>
          <a:lstStyle>
            <a:lvl1pPr algn="r">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lvl="0" indent="0">
              <a:buNone/>
            </a:pPr>
            <a:r>
              <a:rPr lang="en-US"/>
              <a:t>00</a:t>
            </a:r>
          </a:p>
        </p:txBody>
      </p:sp>
      <p:sp>
        <p:nvSpPr>
          <p:cNvPr id="39" name="Text Placeholder 20"/>
          <p:cNvSpPr>
            <a:spLocks noGrp="1"/>
          </p:cNvSpPr>
          <p:nvPr>
            <p:ph type="body" sz="quarter" idx="32" hasCustomPrompt="1"/>
          </p:nvPr>
        </p:nvSpPr>
        <p:spPr>
          <a:xfrm>
            <a:off x="2217738" y="3946428"/>
            <a:ext cx="425476" cy="245700"/>
          </a:xfrm>
        </p:spPr>
        <p:txBody>
          <a:bodyPr vert="horz" lIns="0" tIns="0" rIns="0" bIns="0" rtlCol="0" anchor="ctr">
            <a:normAutofit/>
          </a:bodyPr>
          <a:lstStyle>
            <a:lvl1pPr algn="r">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lvl="0" indent="0">
              <a:buNone/>
            </a:pPr>
            <a:r>
              <a:rPr lang="en-US"/>
              <a:t>00</a:t>
            </a:r>
          </a:p>
        </p:txBody>
      </p:sp>
      <p:sp>
        <p:nvSpPr>
          <p:cNvPr id="41" name="Text Placeholder 20"/>
          <p:cNvSpPr>
            <a:spLocks noGrp="1"/>
          </p:cNvSpPr>
          <p:nvPr>
            <p:ph type="body" sz="quarter" idx="34" hasCustomPrompt="1"/>
          </p:nvPr>
        </p:nvSpPr>
        <p:spPr>
          <a:xfrm>
            <a:off x="2788708" y="3405113"/>
            <a:ext cx="3955726" cy="245700"/>
          </a:xfrm>
        </p:spPr>
        <p:txBody>
          <a:bodyPr vert="horz" lIns="0" tIns="0" rIns="0" bIns="0" rtlCol="0" anchor="ctr">
            <a:normAutofit/>
          </a:bodyPr>
          <a:lstStyle>
            <a:lvl1pPr marL="0" marR="0" indent="0" algn="l" defTabSz="685766" rtl="0" eaLnBrk="1" fontAlgn="auto" latinLnBrk="0" hangingPunct="1">
              <a:lnSpc>
                <a:spcPct val="100000"/>
              </a:lnSpc>
              <a:spcBef>
                <a:spcPts val="0"/>
              </a:spcBef>
              <a:spcAft>
                <a:spcPts val="850"/>
              </a:spcAft>
              <a:buClr>
                <a:schemeClr val="tx2"/>
              </a:buClr>
              <a:buSzTx/>
              <a:buFontTx/>
              <a:buNone/>
              <a:tabLst/>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pPr marL="0" marR="0" lvl="0" indent="0" algn="l" defTabSz="685766" rtl="0" eaLnBrk="1" fontAlgn="auto" latinLnBrk="0" hangingPunct="1">
              <a:lnSpc>
                <a:spcPct val="100000"/>
              </a:lnSpc>
              <a:spcBef>
                <a:spcPts val="0"/>
              </a:spcBef>
              <a:spcAft>
                <a:spcPts val="850"/>
              </a:spcAft>
              <a:buClr>
                <a:schemeClr val="tx2"/>
              </a:buClr>
              <a:buSzTx/>
              <a:buFontTx/>
              <a:buNone/>
              <a:tabLst/>
              <a:defRPr/>
            </a:pPr>
            <a:r>
              <a:rPr lang="en-US" dirty="0"/>
              <a:t>Click to edit Topic 5</a:t>
            </a:r>
          </a:p>
        </p:txBody>
      </p:sp>
      <p:sp>
        <p:nvSpPr>
          <p:cNvPr id="42" name="Text Placeholder 20"/>
          <p:cNvSpPr>
            <a:spLocks noGrp="1"/>
          </p:cNvSpPr>
          <p:nvPr>
            <p:ph type="body" sz="quarter" idx="35" hasCustomPrompt="1"/>
          </p:nvPr>
        </p:nvSpPr>
        <p:spPr>
          <a:xfrm>
            <a:off x="2788708" y="3946681"/>
            <a:ext cx="3955726" cy="245700"/>
          </a:xfrm>
        </p:spPr>
        <p:txBody>
          <a:bodyPr vert="horz" lIns="0" tIns="0" rIns="0" bIns="0" rtlCol="0" anchor="ctr">
            <a:normAutofit/>
          </a:bodyPr>
          <a:lstStyle>
            <a:lvl1pPr marL="0" indent="0" algn="l">
              <a:buFontTx/>
              <a:buNone/>
              <a:defRPr lang="en-US" sz="1200" b="1" baseline="0">
                <a:solidFill>
                  <a:schemeClr val="tx2"/>
                </a:solidFill>
              </a:defRPr>
            </a:lvl1pPr>
            <a:lvl2pPr algn="r">
              <a:buFontTx/>
              <a:buNone/>
              <a:defRPr lang="en-US" sz="1500"/>
            </a:lvl2pPr>
            <a:lvl3pPr algn="r">
              <a:buFontTx/>
              <a:buNone/>
              <a:defRPr lang="en-US" sz="1350"/>
            </a:lvl3pPr>
            <a:lvl4pPr algn="r">
              <a:buFontTx/>
              <a:buNone/>
              <a:defRPr lang="en-US" sz="1200"/>
            </a:lvl4pPr>
            <a:lvl5pPr algn="r">
              <a:buFontTx/>
              <a:buNone/>
              <a:defRPr lang="en-US" sz="1200"/>
            </a:lvl5pPr>
          </a:lstStyle>
          <a:p>
            <a:r>
              <a:rPr lang="en-US" dirty="0"/>
              <a:t>Click to edit Topic 6</a:t>
            </a:r>
          </a:p>
        </p:txBody>
      </p:sp>
      <p:sp>
        <p:nvSpPr>
          <p:cNvPr id="32"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34"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806" r="14937" b="21955"/>
          <a:stretch/>
        </p:blipFill>
        <p:spPr>
          <a:xfrm>
            <a:off x="5800725" y="2528621"/>
            <a:ext cx="3343275" cy="2614879"/>
          </a:xfrm>
          <a:prstGeom prst="rect">
            <a:avLst/>
          </a:prstGeom>
        </p:spPr>
      </p:pic>
    </p:spTree>
    <p:extLst>
      <p:ext uri="{BB962C8B-B14F-4D97-AF65-F5344CB8AC3E}">
        <p14:creationId xmlns:p14="http://schemas.microsoft.com/office/powerpoint/2010/main" val="3526063896"/>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bg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3" name="Text Placeholder 2"/>
          <p:cNvSpPr>
            <a:spLocks noGrp="1"/>
          </p:cNvSpPr>
          <p:nvPr>
            <p:ph type="body" sz="quarter" idx="25"/>
          </p:nvPr>
        </p:nvSpPr>
        <p:spPr>
          <a:xfrm>
            <a:off x="2347256" y="1903975"/>
            <a:ext cx="6220481" cy="914400"/>
          </a:xfrm>
        </p:spPr>
        <p:txBody>
          <a:bodyPr>
            <a:normAutofit/>
          </a:bodyPr>
          <a:lstStyle>
            <a:lvl1pPr>
              <a:spcAft>
                <a:spcPts val="600"/>
              </a:spcAft>
              <a:defRPr sz="2700" b="1">
                <a:solidFill>
                  <a:schemeClr val="bg1"/>
                </a:solidFill>
              </a:defRPr>
            </a:lvl1pPr>
            <a:lvl2pPr marL="1359" indent="0">
              <a:buNone/>
              <a:defRPr sz="1600">
                <a:solidFill>
                  <a:schemeClr val="bg1"/>
                </a:solidFill>
              </a:defRPr>
            </a:lvl2pPr>
          </a:lstStyle>
          <a:p>
            <a:pPr lvl="0"/>
            <a:r>
              <a:rPr lang="en-US"/>
              <a:t>Edit Master text styles</a:t>
            </a:r>
          </a:p>
          <a:p>
            <a:pPr lvl="1"/>
            <a:r>
              <a:rPr lang="en-US"/>
              <a:t>Second level</a:t>
            </a:r>
          </a:p>
        </p:txBody>
      </p:sp>
      <p:sp>
        <p:nvSpPr>
          <p:cNvPr id="14" name="Footer Placeholder 3"/>
          <p:cNvSpPr>
            <a:spLocks noGrp="1"/>
          </p:cNvSpPr>
          <p:nvPr>
            <p:ph type="ftr" sz="quarter" idx="3"/>
          </p:nvPr>
        </p:nvSpPr>
        <p:spPr>
          <a:xfrm>
            <a:off x="574675" y="4865688"/>
            <a:ext cx="7578724" cy="215900"/>
          </a:xfrm>
          <a:prstGeom prst="rect">
            <a:avLst/>
          </a:prstGeom>
        </p:spPr>
        <p:txBody>
          <a:bodyPr vert="horz" lIns="0" tIns="0" rIns="0" bIns="0" rtlCol="0" anchor="t"/>
          <a:lstStyle>
            <a:lvl1pPr algn="l">
              <a:defRPr sz="600">
                <a:solidFill>
                  <a:schemeClr val="bg1"/>
                </a:solidFill>
              </a:defRPr>
            </a:lvl1pPr>
          </a:lstStyle>
          <a:p>
            <a:endParaRPr lang="nl-NL"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10" name="Text Placeholder 2"/>
          <p:cNvSpPr>
            <a:spLocks noGrp="1"/>
          </p:cNvSpPr>
          <p:nvPr>
            <p:ph type="body" sz="quarter" idx="25"/>
          </p:nvPr>
        </p:nvSpPr>
        <p:spPr>
          <a:xfrm>
            <a:off x="2280581" y="2942200"/>
            <a:ext cx="6220481" cy="914400"/>
          </a:xfrm>
        </p:spPr>
        <p:txBody>
          <a:bodyPr>
            <a:normAutofit/>
          </a:bodyPr>
          <a:lstStyle>
            <a:lvl1pPr>
              <a:spcAft>
                <a:spcPts val="600"/>
              </a:spcAft>
              <a:defRPr sz="2700" b="1">
                <a:solidFill>
                  <a:schemeClr val="tx1"/>
                </a:solidFill>
              </a:defRPr>
            </a:lvl1pPr>
            <a:lvl2pPr marL="1359" indent="0">
              <a:buNone/>
              <a:defRPr sz="1600">
                <a:solidFill>
                  <a:schemeClr val="tx1"/>
                </a:solidFill>
              </a:defRPr>
            </a:lvl2pPr>
          </a:lstStyle>
          <a:p>
            <a:pPr lvl="0"/>
            <a:r>
              <a:rPr lang="en-US"/>
              <a:t>Edit Master text styles</a:t>
            </a:r>
          </a:p>
          <a:p>
            <a:pPr lvl="1"/>
            <a:r>
              <a:rPr lang="en-US"/>
              <a:t>Second level</a:t>
            </a:r>
          </a:p>
        </p:txBody>
      </p:sp>
      <p:sp>
        <p:nvSpPr>
          <p:cNvPr id="12" name="Footer Placeholder 3"/>
          <p:cNvSpPr>
            <a:spLocks noGrp="1"/>
          </p:cNvSpPr>
          <p:nvPr>
            <p:ph type="ftr" sz="quarter" idx="3"/>
          </p:nvPr>
        </p:nvSpPr>
        <p:spPr>
          <a:xfrm>
            <a:off x="574675" y="4865688"/>
            <a:ext cx="7578724" cy="215900"/>
          </a:xfrm>
          <a:prstGeom prst="rect">
            <a:avLst/>
          </a:prstGeom>
        </p:spPr>
        <p:txBody>
          <a:bodyPr vert="horz" lIns="0" tIns="0" rIns="0" bIns="0" rtlCol="0" anchor="t"/>
          <a:lstStyle>
            <a:lvl1pPr algn="l">
              <a:defRPr sz="600">
                <a:solidFill>
                  <a:schemeClr val="tx1"/>
                </a:solidFill>
              </a:defRPr>
            </a:lvl1pPr>
          </a:lstStyle>
          <a:p>
            <a:endParaRPr lang="nl-NL"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13" name="Content Placeholder 2"/>
          <p:cNvSpPr>
            <a:spLocks noGrp="1"/>
          </p:cNvSpPr>
          <p:nvPr>
            <p:ph sz="quarter" idx="16"/>
          </p:nvPr>
        </p:nvSpPr>
        <p:spPr>
          <a:xfrm>
            <a:off x="574675" y="1381125"/>
            <a:ext cx="7102474" cy="3243263"/>
          </a:xfrm>
        </p:spPr>
        <p:txBody>
          <a:bodyPr>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Footer Placeholder 3"/>
          <p:cNvSpPr>
            <a:spLocks noGrp="1"/>
          </p:cNvSpPr>
          <p:nvPr>
            <p:ph type="ftr" sz="quarter" idx="3"/>
          </p:nvPr>
        </p:nvSpPr>
        <p:spPr>
          <a:xfrm>
            <a:off x="574675" y="4865688"/>
            <a:ext cx="7102474" cy="215900"/>
          </a:xfrm>
          <a:prstGeom prst="rect">
            <a:avLst/>
          </a:prstGeom>
        </p:spPr>
        <p:txBody>
          <a:bodyPr vert="horz" lIns="0" tIns="0" rIns="0" bIns="0" rtlCol="0" anchor="t">
            <a:normAutofit/>
          </a:bodyPr>
          <a:lstStyle>
            <a:lvl1pPr algn="l">
              <a:defRPr sz="600">
                <a:solidFill>
                  <a:schemeClr val="tx1"/>
                </a:solidFill>
              </a:defRPr>
            </a:lvl1pPr>
          </a:lstStyle>
          <a:p>
            <a:endParaRPr lang="nl-NL" dirty="0"/>
          </a:p>
        </p:txBody>
      </p:sp>
      <p:sp>
        <p:nvSpPr>
          <p:cNvPr id="6" name="Text Placeholder 2"/>
          <p:cNvSpPr>
            <a:spLocks noGrp="1"/>
          </p:cNvSpPr>
          <p:nvPr>
            <p:ph type="body" sz="quarter" idx="10"/>
          </p:nvPr>
        </p:nvSpPr>
        <p:spPr>
          <a:xfrm>
            <a:off x="574674" y="560388"/>
            <a:ext cx="7102475" cy="657223"/>
          </a:xfrm>
        </p:spPr>
        <p:txBody>
          <a:bodyPr anchor="ctr">
            <a:normAutofit/>
          </a:bodyPr>
          <a:lstStyle>
            <a:lvl1pPr>
              <a:lnSpc>
                <a:spcPct val="100000"/>
              </a:lnSpc>
              <a:spcAft>
                <a:spcPts val="0"/>
              </a:spcAft>
              <a:defRPr sz="2800" b="1">
                <a:solidFill>
                  <a:schemeClr val="tx2"/>
                </a:solidFill>
              </a:defRPr>
            </a:lvl1pPr>
            <a:lvl2pPr marL="1359" indent="0">
              <a:buNone/>
              <a:defRPr/>
            </a:lvl2pPr>
          </a:lstStyle>
          <a:p>
            <a:pPr lvl="0"/>
            <a:r>
              <a:rPr lang="en-US"/>
              <a:t>Edit Master text styles</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41463" r="23732"/>
          <a:stretch/>
        </p:blipFill>
        <p:spPr>
          <a:xfrm>
            <a:off x="7470868" y="0"/>
            <a:ext cx="1673132" cy="808471"/>
          </a:xfrm>
          <a:prstGeom prst="rect">
            <a:avLst/>
          </a:prstGeom>
        </p:spPr>
      </p:pic>
    </p:spTree>
    <p:extLst>
      <p:ext uri="{BB962C8B-B14F-4D97-AF65-F5344CB8AC3E}">
        <p14:creationId xmlns:p14="http://schemas.microsoft.com/office/powerpoint/2010/main" val="421726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7503" r="16976" b="25819"/>
          <a:stretch/>
        </p:blipFill>
        <p:spPr>
          <a:xfrm>
            <a:off x="7588441" y="3921127"/>
            <a:ext cx="1555560" cy="1222374"/>
          </a:xfrm>
          <a:prstGeom prst="rect">
            <a:avLst/>
          </a:prstGeom>
        </p:spPr>
      </p:pic>
      <p:sp>
        <p:nvSpPr>
          <p:cNvPr id="11"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13" name="Content Placeholder 2"/>
          <p:cNvSpPr>
            <a:spLocks noGrp="1"/>
          </p:cNvSpPr>
          <p:nvPr>
            <p:ph sz="quarter" idx="16"/>
          </p:nvPr>
        </p:nvSpPr>
        <p:spPr>
          <a:xfrm>
            <a:off x="574675" y="1381125"/>
            <a:ext cx="7102474" cy="3243263"/>
          </a:xfrm>
        </p:spPr>
        <p:txBody>
          <a:bodyPr>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Footer Placeholder 3"/>
          <p:cNvSpPr>
            <a:spLocks noGrp="1"/>
          </p:cNvSpPr>
          <p:nvPr>
            <p:ph type="ftr" sz="quarter" idx="3"/>
          </p:nvPr>
        </p:nvSpPr>
        <p:spPr>
          <a:xfrm>
            <a:off x="574675" y="4865688"/>
            <a:ext cx="7102474" cy="215900"/>
          </a:xfrm>
          <a:prstGeom prst="rect">
            <a:avLst/>
          </a:prstGeom>
        </p:spPr>
        <p:txBody>
          <a:bodyPr vert="horz" lIns="0" tIns="0" rIns="0" bIns="0" rtlCol="0" anchor="t">
            <a:normAutofit/>
          </a:bodyPr>
          <a:lstStyle>
            <a:lvl1pPr algn="l">
              <a:defRPr sz="600">
                <a:solidFill>
                  <a:schemeClr val="tx1"/>
                </a:solidFill>
              </a:defRPr>
            </a:lvl1pPr>
          </a:lstStyle>
          <a:p>
            <a:endParaRPr lang="nl-NL" dirty="0"/>
          </a:p>
        </p:txBody>
      </p:sp>
      <p:sp>
        <p:nvSpPr>
          <p:cNvPr id="6" name="Text Placeholder 2"/>
          <p:cNvSpPr>
            <a:spLocks noGrp="1"/>
          </p:cNvSpPr>
          <p:nvPr>
            <p:ph type="body" sz="quarter" idx="10"/>
          </p:nvPr>
        </p:nvSpPr>
        <p:spPr>
          <a:xfrm>
            <a:off x="574674" y="560388"/>
            <a:ext cx="7102475" cy="657223"/>
          </a:xfrm>
        </p:spPr>
        <p:txBody>
          <a:bodyPr anchor="ctr">
            <a:normAutofit/>
          </a:bodyPr>
          <a:lstStyle>
            <a:lvl1pPr>
              <a:lnSpc>
                <a:spcPct val="100000"/>
              </a:lnSpc>
              <a:spcAft>
                <a:spcPts val="0"/>
              </a:spcAft>
              <a:defRPr sz="2800" b="1">
                <a:solidFill>
                  <a:schemeClr val="tx2"/>
                </a:solidFill>
              </a:defRPr>
            </a:lvl1pPr>
            <a:lvl2pPr marL="1359" indent="0">
              <a:buNone/>
              <a:defRPr/>
            </a:lvl2pPr>
          </a:lstStyle>
          <a:p>
            <a:pPr lvl="0"/>
            <a:r>
              <a:rPr lang="en-US"/>
              <a:t>Edit Master text styles</a:t>
            </a:r>
          </a:p>
        </p:txBody>
      </p:sp>
    </p:spTree>
    <p:extLst>
      <p:ext uri="{BB962C8B-B14F-4D97-AF65-F5344CB8AC3E}">
        <p14:creationId xmlns:p14="http://schemas.microsoft.com/office/powerpoint/2010/main" val="106022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13" name="Content Placeholder 2"/>
          <p:cNvSpPr>
            <a:spLocks noGrp="1"/>
          </p:cNvSpPr>
          <p:nvPr>
            <p:ph sz="quarter" idx="16"/>
          </p:nvPr>
        </p:nvSpPr>
        <p:spPr>
          <a:xfrm>
            <a:off x="574675" y="1381125"/>
            <a:ext cx="7102474" cy="3243263"/>
          </a:xfrm>
        </p:spPr>
        <p:txBody>
          <a:bodyPr>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Footer Placeholder 3"/>
          <p:cNvSpPr>
            <a:spLocks noGrp="1"/>
          </p:cNvSpPr>
          <p:nvPr>
            <p:ph type="ftr" sz="quarter" idx="3"/>
          </p:nvPr>
        </p:nvSpPr>
        <p:spPr>
          <a:xfrm>
            <a:off x="574675" y="4865688"/>
            <a:ext cx="7102474" cy="215900"/>
          </a:xfrm>
          <a:prstGeom prst="rect">
            <a:avLst/>
          </a:prstGeom>
        </p:spPr>
        <p:txBody>
          <a:bodyPr vert="horz" lIns="0" tIns="0" rIns="0" bIns="0" rtlCol="0" anchor="t">
            <a:normAutofit/>
          </a:bodyPr>
          <a:lstStyle>
            <a:lvl1pPr algn="l">
              <a:defRPr sz="600">
                <a:solidFill>
                  <a:schemeClr val="tx1"/>
                </a:solidFill>
              </a:defRPr>
            </a:lvl1pPr>
          </a:lstStyle>
          <a:p>
            <a:endParaRPr lang="nl-NL" dirty="0"/>
          </a:p>
        </p:txBody>
      </p:sp>
      <p:sp>
        <p:nvSpPr>
          <p:cNvPr id="6" name="Text Placeholder 2"/>
          <p:cNvSpPr>
            <a:spLocks noGrp="1"/>
          </p:cNvSpPr>
          <p:nvPr>
            <p:ph type="body" sz="quarter" idx="10"/>
          </p:nvPr>
        </p:nvSpPr>
        <p:spPr>
          <a:xfrm>
            <a:off x="574674" y="560388"/>
            <a:ext cx="7102475" cy="657223"/>
          </a:xfrm>
        </p:spPr>
        <p:txBody>
          <a:bodyPr anchor="ctr">
            <a:normAutofit/>
          </a:bodyPr>
          <a:lstStyle>
            <a:lvl1pPr>
              <a:lnSpc>
                <a:spcPct val="100000"/>
              </a:lnSpc>
              <a:spcAft>
                <a:spcPts val="0"/>
              </a:spcAft>
              <a:defRPr sz="2800" b="1">
                <a:solidFill>
                  <a:schemeClr val="tx2"/>
                </a:solidFill>
              </a:defRPr>
            </a:lvl1pPr>
            <a:lvl2pPr marL="1359" indent="0">
              <a:buNone/>
              <a:defRPr/>
            </a:lvl2pPr>
          </a:lstStyle>
          <a:p>
            <a:pPr lvl="0"/>
            <a:r>
              <a:rPr lang="en-US"/>
              <a:t>Edit Master text styles</a:t>
            </a:r>
          </a:p>
        </p:txBody>
      </p:sp>
    </p:spTree>
    <p:extLst>
      <p:ext uri="{BB962C8B-B14F-4D97-AF65-F5344CB8AC3E}">
        <p14:creationId xmlns:p14="http://schemas.microsoft.com/office/powerpoint/2010/main" val="344250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2"/>
        </a:solidFill>
        <a:effectLst/>
      </p:bgPr>
    </p:bg>
    <p:spTree>
      <p:nvGrpSpPr>
        <p:cNvPr id="1" name=""/>
        <p:cNvGrpSpPr/>
        <p:nvPr/>
      </p:nvGrpSpPr>
      <p:grpSpPr>
        <a:xfrm>
          <a:off x="0" y="0"/>
          <a:ext cx="0" cy="0"/>
          <a:chOff x="0" y="0"/>
          <a:chExt cx="0" cy="0"/>
        </a:xfrm>
      </p:grpSpPr>
      <p:sp>
        <p:nvSpPr>
          <p:cNvPr id="9"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17" name="Content Placeholder 2"/>
          <p:cNvSpPr>
            <a:spLocks noGrp="1"/>
          </p:cNvSpPr>
          <p:nvPr>
            <p:ph sz="quarter" idx="17"/>
          </p:nvPr>
        </p:nvSpPr>
        <p:spPr>
          <a:xfrm>
            <a:off x="574676" y="1362075"/>
            <a:ext cx="3925888" cy="3262313"/>
          </a:xfrm>
        </p:spPr>
        <p:txBody>
          <a:bodyPr>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0" name="Content Placeholder 2"/>
          <p:cNvSpPr>
            <a:spLocks noGrp="1"/>
          </p:cNvSpPr>
          <p:nvPr>
            <p:ph sz="quarter" idx="18"/>
          </p:nvPr>
        </p:nvSpPr>
        <p:spPr>
          <a:xfrm>
            <a:off x="4647170" y="1362075"/>
            <a:ext cx="3925888" cy="3262313"/>
          </a:xfrm>
        </p:spPr>
        <p:txBody>
          <a:bodyPr>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dirty="0"/>
          </a:p>
        </p:txBody>
      </p:sp>
      <p:sp>
        <p:nvSpPr>
          <p:cNvPr id="8" name="Text Placeholder 2"/>
          <p:cNvSpPr>
            <a:spLocks noGrp="1"/>
          </p:cNvSpPr>
          <p:nvPr>
            <p:ph type="body" sz="quarter" idx="10"/>
          </p:nvPr>
        </p:nvSpPr>
        <p:spPr>
          <a:xfrm>
            <a:off x="574674" y="560388"/>
            <a:ext cx="7993064" cy="657223"/>
          </a:xfrm>
        </p:spPr>
        <p:txBody>
          <a:bodyPr anchor="ctr">
            <a:normAutofit/>
          </a:bodyPr>
          <a:lstStyle>
            <a:lvl1pPr>
              <a:lnSpc>
                <a:spcPct val="100000"/>
              </a:lnSpc>
              <a:spcAft>
                <a:spcPts val="0"/>
              </a:spcAft>
              <a:defRPr sz="2800" b="1">
                <a:solidFill>
                  <a:schemeClr val="tx2"/>
                </a:solidFill>
              </a:defRPr>
            </a:lvl1pPr>
            <a:lvl2pPr marL="1359" indent="0">
              <a:buNone/>
              <a:defRPr/>
            </a:lvl2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087" y="571050"/>
            <a:ext cx="7996651" cy="994172"/>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1087" y="1650206"/>
            <a:ext cx="7996651" cy="298251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Slide Number Placeholder 32"/>
          <p:cNvSpPr>
            <a:spLocks noGrp="1"/>
          </p:cNvSpPr>
          <p:nvPr>
            <p:ph type="sldNum" sz="quarter" idx="4"/>
          </p:nvPr>
        </p:nvSpPr>
        <p:spPr>
          <a:xfrm>
            <a:off x="8567738" y="4767262"/>
            <a:ext cx="330077" cy="273844"/>
          </a:xfrm>
          <a:prstGeom prst="rect">
            <a:avLst/>
          </a:prstGeom>
        </p:spPr>
        <p:txBody>
          <a:bodyPr vert="horz" lIns="0" tIns="0" rIns="0" bIns="0" rtlCol="0" anchor="ctr"/>
          <a:lstStyle>
            <a:lvl1pPr algn="r">
              <a:defRPr sz="675">
                <a:solidFill>
                  <a:schemeClr val="tx1"/>
                </a:solidFill>
                <a:latin typeface="Arial" charset="0"/>
                <a:ea typeface="Arial" charset="0"/>
                <a:cs typeface="Arial" charset="0"/>
              </a:defRPr>
            </a:lvl1pPr>
          </a:lstStyle>
          <a:p>
            <a:fld id="{9DEF5E52-3BDE-E346-A6B3-6D257D3666B0}" type="slidenum">
              <a:rPr lang="en-US" smtClean="0"/>
              <a:pPr/>
              <a:t>‹#›</a:t>
            </a:fld>
            <a:endParaRPr lang="en-US" dirty="0"/>
          </a:p>
        </p:txBody>
      </p:sp>
      <p:sp>
        <p:nvSpPr>
          <p:cNvPr id="4" name="Footer Placeholder 3"/>
          <p:cNvSpPr>
            <a:spLocks noGrp="1"/>
          </p:cNvSpPr>
          <p:nvPr>
            <p:ph type="ftr" sz="quarter" idx="3"/>
          </p:nvPr>
        </p:nvSpPr>
        <p:spPr>
          <a:xfrm>
            <a:off x="574675" y="4865688"/>
            <a:ext cx="7578724" cy="215900"/>
          </a:xfrm>
          <a:prstGeom prst="rect">
            <a:avLst/>
          </a:prstGeom>
        </p:spPr>
        <p:txBody>
          <a:bodyPr vert="horz" lIns="0" tIns="0" rIns="0" bIns="0" rtlCol="0" anchor="t">
            <a:normAutofit/>
          </a:bodyPr>
          <a:lstStyle>
            <a:lvl1pPr algn="l">
              <a:defRPr sz="600">
                <a:solidFill>
                  <a:schemeClr val="tx1"/>
                </a:solidFill>
              </a:defRPr>
            </a:lvl1pPr>
          </a:lstStyle>
          <a:p>
            <a:endParaRPr lang="nl-NL" dirty="0"/>
          </a:p>
        </p:txBody>
      </p:sp>
    </p:spTree>
    <p:extLst>
      <p:ext uri="{BB962C8B-B14F-4D97-AF65-F5344CB8AC3E}">
        <p14:creationId xmlns:p14="http://schemas.microsoft.com/office/powerpoint/2010/main" val="565888297"/>
      </p:ext>
    </p:extLst>
  </p:cSld>
  <p:clrMap bg1="lt1" tx1="dk1" bg2="lt2" tx2="dk2" accent1="accent1" accent2="accent2" accent3="accent3" accent4="accent4" accent5="accent5" accent6="accent6" hlink="hlink" folHlink="folHlink"/>
  <p:sldLayoutIdLst>
    <p:sldLayoutId id="2147483752" r:id="rId1"/>
    <p:sldLayoutId id="2147483755" r:id="rId2"/>
    <p:sldLayoutId id="2147483747" r:id="rId3"/>
    <p:sldLayoutId id="2147483743" r:id="rId4"/>
    <p:sldLayoutId id="2147483742" r:id="rId5"/>
    <p:sldLayoutId id="2147483748" r:id="rId6"/>
    <p:sldLayoutId id="2147483751" r:id="rId7"/>
    <p:sldLayoutId id="2147483750" r:id="rId8"/>
    <p:sldLayoutId id="2147483729" r:id="rId9"/>
    <p:sldLayoutId id="2147483698" r:id="rId10"/>
    <p:sldLayoutId id="2147483699" r:id="rId11"/>
    <p:sldLayoutId id="2147483724" r:id="rId12"/>
    <p:sldLayoutId id="2147483700" r:id="rId13"/>
    <p:sldLayoutId id="2147483741" r:id="rId14"/>
    <p:sldLayoutId id="2147483756" r:id="rId15"/>
  </p:sldLayoutIdLst>
  <p:hf sldNum="0" hdr="0" ftr="0" dt="0"/>
  <p:txStyles>
    <p:titleStyle>
      <a:lvl1pPr algn="l" defTabSz="685766" rtl="0" eaLnBrk="1" latinLnBrk="0" hangingPunct="1">
        <a:lnSpc>
          <a:spcPct val="100000"/>
        </a:lnSpc>
        <a:spcBef>
          <a:spcPct val="0"/>
        </a:spcBef>
        <a:buNone/>
        <a:defRPr sz="3200" b="1" i="0" kern="1200">
          <a:solidFill>
            <a:schemeClr val="tx2"/>
          </a:solidFill>
          <a:latin typeface="Arial" charset="0"/>
          <a:ea typeface="+mj-ea"/>
          <a:cs typeface="+mj-cs"/>
        </a:defRPr>
      </a:lvl1pPr>
    </p:titleStyle>
    <p:bodyStyle>
      <a:lvl1pPr marL="0" indent="-172800" algn="l" defTabSz="685766" rtl="0" eaLnBrk="1" latinLnBrk="0" hangingPunct="1">
        <a:lnSpc>
          <a:spcPct val="100000"/>
        </a:lnSpc>
        <a:spcBef>
          <a:spcPts val="0"/>
        </a:spcBef>
        <a:spcAft>
          <a:spcPts val="850"/>
        </a:spcAft>
        <a:buClr>
          <a:schemeClr val="tx2"/>
        </a:buClr>
        <a:buFontTx/>
        <a:buNone/>
        <a:defRPr sz="1200" b="0" i="0" kern="1200" baseline="0">
          <a:solidFill>
            <a:schemeClr val="tx1"/>
          </a:solidFill>
          <a:latin typeface="Arial" charset="0"/>
          <a:ea typeface="+mn-ea"/>
          <a:cs typeface="+mn-cs"/>
        </a:defRPr>
      </a:lvl1pPr>
      <a:lvl2pPr marL="172800" indent="-171441" algn="l" defTabSz="685766" rtl="0" eaLnBrk="1" latinLnBrk="0" hangingPunct="1">
        <a:lnSpc>
          <a:spcPct val="90000"/>
        </a:lnSpc>
        <a:spcBef>
          <a:spcPts val="0"/>
        </a:spcBef>
        <a:buClr>
          <a:schemeClr val="tx2"/>
        </a:buClr>
        <a:buFont typeface="Arial" panose="020B0604020202020204" pitchFamily="34" charset="0"/>
        <a:buChar char="•"/>
        <a:defRPr sz="1200" b="0" i="0" kern="1200" baseline="0">
          <a:solidFill>
            <a:schemeClr val="tx1"/>
          </a:solidFill>
          <a:latin typeface="Arial" charset="0"/>
          <a:ea typeface="+mn-ea"/>
          <a:cs typeface="+mn-cs"/>
        </a:defRPr>
      </a:lvl2pPr>
      <a:lvl3pPr marL="338400" indent="-171441" algn="l" defTabSz="685766" rtl="0" eaLnBrk="1" latinLnBrk="0" hangingPunct="1">
        <a:lnSpc>
          <a:spcPct val="90000"/>
        </a:lnSpc>
        <a:spcBef>
          <a:spcPts val="375"/>
        </a:spcBef>
        <a:buClr>
          <a:schemeClr val="tx2"/>
        </a:buClr>
        <a:buFont typeface=".AppleSystemUIFont" charset="-120"/>
        <a:buChar char="-"/>
        <a:defRPr sz="1200" b="0" i="0" kern="1200" baseline="0">
          <a:solidFill>
            <a:schemeClr val="tx1"/>
          </a:solidFill>
          <a:latin typeface="Arial" charset="0"/>
          <a:ea typeface="+mn-ea"/>
          <a:cs typeface="+mn-cs"/>
        </a:defRPr>
      </a:lvl3pPr>
      <a:lvl4pPr marL="572400" indent="-171441" algn="l" defTabSz="685766" rtl="0" eaLnBrk="1" latinLnBrk="0" hangingPunct="1">
        <a:lnSpc>
          <a:spcPct val="90000"/>
        </a:lnSpc>
        <a:spcBef>
          <a:spcPts val="375"/>
        </a:spcBef>
        <a:buClr>
          <a:schemeClr val="tx1">
            <a:lumMod val="60000"/>
            <a:lumOff val="40000"/>
          </a:schemeClr>
        </a:buClr>
        <a:buFont typeface="Arial" panose="020B0604020202020204" pitchFamily="34" charset="0"/>
        <a:buChar char="•"/>
        <a:defRPr sz="1200" b="0" i="0" kern="1200" baseline="0">
          <a:solidFill>
            <a:schemeClr val="tx1"/>
          </a:solidFill>
          <a:latin typeface="Arial" charset="0"/>
          <a:ea typeface="+mn-ea"/>
          <a:cs typeface="+mn-cs"/>
        </a:defRPr>
      </a:lvl4pPr>
      <a:lvl5pPr marL="774000" indent="-171441" algn="l" defTabSz="685766" rtl="0" eaLnBrk="1" latinLnBrk="0" hangingPunct="1">
        <a:lnSpc>
          <a:spcPct val="90000"/>
        </a:lnSpc>
        <a:spcBef>
          <a:spcPts val="375"/>
        </a:spcBef>
        <a:buClr>
          <a:schemeClr val="tx1">
            <a:lumMod val="60000"/>
            <a:lumOff val="40000"/>
          </a:schemeClr>
        </a:buClr>
        <a:buFont typeface=".AppleSystemUIFont" charset="-120"/>
        <a:buChar char="-"/>
        <a:defRPr sz="1200" b="0" i="0" kern="1200" baseline="0">
          <a:solidFill>
            <a:schemeClr val="tx1"/>
          </a:solidFill>
          <a:latin typeface="Arial" charset="0"/>
          <a:ea typeface="+mn-ea"/>
          <a:cs typeface="+mn-cs"/>
        </a:defRPr>
      </a:lvl5pPr>
      <a:lvl6pPr marL="1885856"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1" algn="l" defTabSz="685766" rtl="0" eaLnBrk="1" latinLnBrk="0" hangingPunct="1">
        <a:defRPr sz="1350" kern="1200">
          <a:solidFill>
            <a:schemeClr val="tx1"/>
          </a:solidFill>
          <a:latin typeface="+mn-lt"/>
          <a:ea typeface="+mn-ea"/>
          <a:cs typeface="+mn-cs"/>
        </a:defRPr>
      </a:lvl5pPr>
      <a:lvl6pPr marL="1714414"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53" userDrawn="1">
          <p15:clr>
            <a:srgbClr val="F26B43"/>
          </p15:clr>
        </p15:guide>
        <p15:guide id="2" pos="362" userDrawn="1">
          <p15:clr>
            <a:srgbClr val="F26B43"/>
          </p15:clr>
        </p15:guide>
        <p15:guide id="3" pos="5397" userDrawn="1">
          <p15:clr>
            <a:srgbClr val="F26B43"/>
          </p15:clr>
        </p15:guide>
        <p15:guide id="5" orient="horz" pos="2913" userDrawn="1">
          <p15:clr>
            <a:srgbClr val="F26B43"/>
          </p15:clr>
        </p15:guide>
        <p15:guide id="6" orient="horz" pos="994" userDrawn="1">
          <p15:clr>
            <a:srgbClr val="F26B43"/>
          </p15:clr>
        </p15:guide>
        <p15:guide id="7" orient="horz" pos="1037" userDrawn="1">
          <p15:clr>
            <a:srgbClr val="F26B43"/>
          </p15:clr>
        </p15:guide>
        <p15:guide id="8" pos="2835" userDrawn="1">
          <p15:clr>
            <a:srgbClr val="F26B43"/>
          </p15:clr>
        </p15:guide>
        <p15:guide id="9" pos="29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ec.europa.eu/clima/policies/transport/vehicles_en"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a:extLst>
              <a:ext uri="{FF2B5EF4-FFF2-40B4-BE49-F238E27FC236}">
                <a16:creationId xmlns:a16="http://schemas.microsoft.com/office/drawing/2014/main" id="{E7526D50-5EC7-471F-8D0A-98D570334CD0}"/>
              </a:ext>
            </a:extLst>
          </p:cNvPr>
          <p:cNvSpPr>
            <a:spLocks noGrp="1" noChangeArrowheads="1"/>
          </p:cNvSpPr>
          <p:nvPr>
            <p:ph type="body" sz="quarter" idx="12"/>
          </p:nvPr>
        </p:nvSpPr>
        <p:spPr>
          <a:xfrm>
            <a:off x="571500" y="4311650"/>
            <a:ext cx="5945188" cy="257175"/>
          </a:xfrm>
        </p:spPr>
        <p:txBody>
          <a:bodyPr/>
          <a:lstStyle/>
          <a:p>
            <a:pPr eaLnBrk="1" hangingPunct="1">
              <a:spcBef>
                <a:spcPct val="0"/>
              </a:spcBef>
            </a:pPr>
            <a:r>
              <a:rPr lang="en-GB" altLang="en-US" dirty="0">
                <a:latin typeface="Arial" panose="020B0604020202020204" pitchFamily="34" charset="0"/>
              </a:rPr>
              <a:t>LeasePlan</a:t>
            </a:r>
          </a:p>
        </p:txBody>
      </p:sp>
      <p:sp>
        <p:nvSpPr>
          <p:cNvPr id="15363" name="Text Placeholder 2">
            <a:extLst>
              <a:ext uri="{FF2B5EF4-FFF2-40B4-BE49-F238E27FC236}">
                <a16:creationId xmlns:a16="http://schemas.microsoft.com/office/drawing/2014/main" id="{FC8EC6C8-E3EB-4088-8641-E7BCCCF85F2B}"/>
              </a:ext>
            </a:extLst>
          </p:cNvPr>
          <p:cNvSpPr>
            <a:spLocks noGrp="1" noChangeArrowheads="1"/>
          </p:cNvSpPr>
          <p:nvPr>
            <p:ph type="body" sz="quarter" idx="13"/>
          </p:nvPr>
        </p:nvSpPr>
        <p:spPr>
          <a:xfrm>
            <a:off x="571500" y="4573588"/>
            <a:ext cx="5945188" cy="257175"/>
          </a:xfrm>
        </p:spPr>
        <p:txBody>
          <a:bodyPr/>
          <a:lstStyle/>
          <a:p>
            <a:pPr eaLnBrk="1" hangingPunct="1">
              <a:spcBef>
                <a:spcPct val="0"/>
              </a:spcBef>
            </a:pPr>
            <a:r>
              <a:rPr lang="en-GB" altLang="en-US" dirty="0">
                <a:latin typeface="Arial" panose="020B0604020202020204" pitchFamily="34" charset="0"/>
              </a:rPr>
              <a:t>January 2019</a:t>
            </a:r>
          </a:p>
        </p:txBody>
      </p:sp>
      <p:sp>
        <p:nvSpPr>
          <p:cNvPr id="15365" name="Text Placeholder 5">
            <a:extLst>
              <a:ext uri="{FF2B5EF4-FFF2-40B4-BE49-F238E27FC236}">
                <a16:creationId xmlns:a16="http://schemas.microsoft.com/office/drawing/2014/main" id="{183F788D-3A3C-4620-B077-6332EE857334}"/>
              </a:ext>
            </a:extLst>
          </p:cNvPr>
          <p:cNvSpPr>
            <a:spLocks noGrp="1" noChangeArrowheads="1"/>
          </p:cNvSpPr>
          <p:nvPr>
            <p:ph type="body" sz="quarter" idx="10"/>
          </p:nvPr>
        </p:nvSpPr>
        <p:spPr>
          <a:xfrm>
            <a:off x="571500" y="2973388"/>
            <a:ext cx="5945188" cy="966787"/>
          </a:xfrm>
        </p:spPr>
        <p:txBody>
          <a:bodyPr/>
          <a:lstStyle/>
          <a:p>
            <a:pPr eaLnBrk="1" hangingPunct="1">
              <a:lnSpc>
                <a:spcPct val="80000"/>
              </a:lnSpc>
              <a:spcBef>
                <a:spcPct val="0"/>
              </a:spcBef>
              <a:spcAft>
                <a:spcPct val="0"/>
              </a:spcAft>
            </a:pPr>
            <a:r>
              <a:rPr lang="en-GB" altLang="en-US" dirty="0">
                <a:latin typeface="Arial" panose="020B0604020202020204" pitchFamily="34" charset="0"/>
              </a:rPr>
              <a:t>EV Readiness </a:t>
            </a:r>
          </a:p>
          <a:p>
            <a:pPr eaLnBrk="1" hangingPunct="1">
              <a:lnSpc>
                <a:spcPct val="80000"/>
              </a:lnSpc>
              <a:spcBef>
                <a:spcPct val="0"/>
              </a:spcBef>
              <a:spcAft>
                <a:spcPct val="0"/>
              </a:spcAft>
            </a:pPr>
            <a:r>
              <a:rPr lang="en-GB" altLang="en-US" dirty="0">
                <a:latin typeface="Arial" panose="020B0604020202020204" pitchFamily="34" charset="0"/>
              </a:rPr>
              <a:t>Index 2019</a:t>
            </a:r>
          </a:p>
        </p:txBody>
      </p:sp>
    </p:spTree>
    <p:extLst>
      <p:ext uri="{BB962C8B-B14F-4D97-AF65-F5344CB8AC3E}">
        <p14:creationId xmlns:p14="http://schemas.microsoft.com/office/powerpoint/2010/main" val="375813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5C21E1B-D9FE-4BB1-BAB6-99819B0FE44C}"/>
              </a:ext>
            </a:extLst>
          </p:cNvPr>
          <p:cNvGraphicFramePr>
            <a:graphicFrameLocks noGrp="1"/>
          </p:cNvGraphicFramePr>
          <p:nvPr>
            <p:ph sz="quarter" idx="16"/>
            <p:extLst>
              <p:ext uri="{D42A27DB-BD31-4B8C-83A1-F6EECF244321}">
                <p14:modId xmlns:p14="http://schemas.microsoft.com/office/powerpoint/2010/main" val="1402814136"/>
              </p:ext>
            </p:extLst>
          </p:nvPr>
        </p:nvGraphicFramePr>
        <p:xfrm>
          <a:off x="574675" y="1366485"/>
          <a:ext cx="6392407" cy="3195350"/>
        </p:xfrm>
        <a:graphic>
          <a:graphicData uri="http://schemas.openxmlformats.org/drawingml/2006/table">
            <a:tbl>
              <a:tblPr/>
              <a:tblGrid>
                <a:gridCol w="626264">
                  <a:extLst>
                    <a:ext uri="{9D8B030D-6E8A-4147-A177-3AD203B41FA5}">
                      <a16:colId xmlns:a16="http://schemas.microsoft.com/office/drawing/2014/main" val="1544566234"/>
                    </a:ext>
                  </a:extLst>
                </a:gridCol>
                <a:gridCol w="564202">
                  <a:extLst>
                    <a:ext uri="{9D8B030D-6E8A-4147-A177-3AD203B41FA5}">
                      <a16:colId xmlns:a16="http://schemas.microsoft.com/office/drawing/2014/main" val="1643576669"/>
                    </a:ext>
                  </a:extLst>
                </a:gridCol>
                <a:gridCol w="564202">
                  <a:extLst>
                    <a:ext uri="{9D8B030D-6E8A-4147-A177-3AD203B41FA5}">
                      <a16:colId xmlns:a16="http://schemas.microsoft.com/office/drawing/2014/main" val="1454378036"/>
                    </a:ext>
                  </a:extLst>
                </a:gridCol>
                <a:gridCol w="594292">
                  <a:extLst>
                    <a:ext uri="{9D8B030D-6E8A-4147-A177-3AD203B41FA5}">
                      <a16:colId xmlns:a16="http://schemas.microsoft.com/office/drawing/2014/main" val="2170150657"/>
                    </a:ext>
                  </a:extLst>
                </a:gridCol>
                <a:gridCol w="468288">
                  <a:extLst>
                    <a:ext uri="{9D8B030D-6E8A-4147-A177-3AD203B41FA5}">
                      <a16:colId xmlns:a16="http://schemas.microsoft.com/office/drawing/2014/main" val="1243737776"/>
                    </a:ext>
                  </a:extLst>
                </a:gridCol>
                <a:gridCol w="436316">
                  <a:extLst>
                    <a:ext uri="{9D8B030D-6E8A-4147-A177-3AD203B41FA5}">
                      <a16:colId xmlns:a16="http://schemas.microsoft.com/office/drawing/2014/main" val="3162433160"/>
                    </a:ext>
                  </a:extLst>
                </a:gridCol>
                <a:gridCol w="692088">
                  <a:extLst>
                    <a:ext uri="{9D8B030D-6E8A-4147-A177-3AD203B41FA5}">
                      <a16:colId xmlns:a16="http://schemas.microsoft.com/office/drawing/2014/main" val="2203530992"/>
                    </a:ext>
                  </a:extLst>
                </a:gridCol>
                <a:gridCol w="428793">
                  <a:extLst>
                    <a:ext uri="{9D8B030D-6E8A-4147-A177-3AD203B41FA5}">
                      <a16:colId xmlns:a16="http://schemas.microsoft.com/office/drawing/2014/main" val="2719335036"/>
                    </a:ext>
                  </a:extLst>
                </a:gridCol>
                <a:gridCol w="603696">
                  <a:extLst>
                    <a:ext uri="{9D8B030D-6E8A-4147-A177-3AD203B41FA5}">
                      <a16:colId xmlns:a16="http://schemas.microsoft.com/office/drawing/2014/main" val="763673592"/>
                    </a:ext>
                  </a:extLst>
                </a:gridCol>
                <a:gridCol w="609338">
                  <a:extLst>
                    <a:ext uri="{9D8B030D-6E8A-4147-A177-3AD203B41FA5}">
                      <a16:colId xmlns:a16="http://schemas.microsoft.com/office/drawing/2014/main" val="1423306339"/>
                    </a:ext>
                  </a:extLst>
                </a:gridCol>
                <a:gridCol w="804928">
                  <a:extLst>
                    <a:ext uri="{9D8B030D-6E8A-4147-A177-3AD203B41FA5}">
                      <a16:colId xmlns:a16="http://schemas.microsoft.com/office/drawing/2014/main" val="1613690928"/>
                    </a:ext>
                  </a:extLst>
                </a:gridCol>
              </a:tblGrid>
              <a:tr h="337061">
                <a:tc>
                  <a:txBody>
                    <a:bodyPr/>
                    <a:lstStyle/>
                    <a:p>
                      <a:pPr algn="ctr" fontAlgn="b"/>
                      <a:r>
                        <a:rPr lang="en-IE" sz="700" b="1" i="0" u="none" strike="noStrike" dirty="0">
                          <a:solidFill>
                            <a:srgbClr val="FFFFFF"/>
                          </a:solidFill>
                          <a:effectLst/>
                          <a:latin typeface="+mj-lt"/>
                        </a:rPr>
                        <a:t>Country</a:t>
                      </a:r>
                    </a:p>
                  </a:txBody>
                  <a:tcPr marL="0" marR="0" marT="0" marB="0" anchor="b">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Purchase Subsidies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Registration Tax Benefits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Ownership Tax Benefits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Company Tax Benefits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VAT Benefits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Other Financial Benefits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Local Incentives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Infrastructure Incentives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Scoring Governement incentives </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Scoring driver taxation</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extLst>
                  <a:ext uri="{0D108BD9-81ED-4DB2-BD59-A6C34878D82A}">
                    <a16:rowId xmlns:a16="http://schemas.microsoft.com/office/drawing/2014/main" val="1576613623"/>
                  </a:ext>
                </a:extLst>
              </a:tr>
              <a:tr h="112354">
                <a:tc>
                  <a:txBody>
                    <a:bodyPr/>
                    <a:lstStyle/>
                    <a:p>
                      <a:pPr algn="ctr" fontAlgn="ctr"/>
                      <a:r>
                        <a:rPr lang="en-IE" sz="700" b="0" i="0" u="none" strike="noStrike">
                          <a:solidFill>
                            <a:srgbClr val="000000"/>
                          </a:solidFill>
                          <a:effectLst/>
                          <a:latin typeface="+mj-lt"/>
                        </a:rPr>
                        <a:t>Austria</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dirty="0">
                          <a:solidFill>
                            <a:srgbClr val="000000"/>
                          </a:solidFill>
                          <a:effectLst/>
                          <a:latin typeface="+mj-lt"/>
                        </a:rPr>
                        <a:t>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822710166"/>
                  </a:ext>
                </a:extLst>
              </a:tr>
              <a:tr h="112354">
                <a:tc>
                  <a:txBody>
                    <a:bodyPr/>
                    <a:lstStyle/>
                    <a:p>
                      <a:pPr algn="ctr" fontAlgn="ctr"/>
                      <a:r>
                        <a:rPr lang="en-IE" sz="700" b="0" i="0" u="none" strike="noStrike">
                          <a:solidFill>
                            <a:srgbClr val="000000"/>
                          </a:solidFill>
                          <a:effectLst/>
                          <a:latin typeface="+mj-lt"/>
                        </a:rPr>
                        <a:t>Belgium</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457321774"/>
                  </a:ext>
                </a:extLst>
              </a:tr>
              <a:tr h="112354">
                <a:tc>
                  <a:txBody>
                    <a:bodyPr/>
                    <a:lstStyle/>
                    <a:p>
                      <a:pPr algn="ctr" fontAlgn="ctr"/>
                      <a:r>
                        <a:rPr lang="en-IE" sz="700" b="0" i="0" u="none" strike="noStrike">
                          <a:solidFill>
                            <a:srgbClr val="000000"/>
                          </a:solidFill>
                          <a:effectLst/>
                          <a:latin typeface="+mj-lt"/>
                        </a:rPr>
                        <a:t>Czech Republic</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256097305"/>
                  </a:ext>
                </a:extLst>
              </a:tr>
              <a:tr h="112354">
                <a:tc>
                  <a:txBody>
                    <a:bodyPr/>
                    <a:lstStyle/>
                    <a:p>
                      <a:pPr algn="ctr" fontAlgn="ctr"/>
                      <a:r>
                        <a:rPr lang="en-IE" sz="700" b="0" i="0" u="none" strike="noStrike">
                          <a:solidFill>
                            <a:srgbClr val="000000"/>
                          </a:solidFill>
                          <a:effectLst/>
                          <a:latin typeface="+mj-lt"/>
                        </a:rPr>
                        <a:t>Denmark</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822776866"/>
                  </a:ext>
                </a:extLst>
              </a:tr>
              <a:tr h="112354">
                <a:tc>
                  <a:txBody>
                    <a:bodyPr/>
                    <a:lstStyle/>
                    <a:p>
                      <a:pPr algn="ctr" fontAlgn="ctr"/>
                      <a:r>
                        <a:rPr lang="en-IE" sz="700" b="0" i="0" u="none" strike="noStrike">
                          <a:solidFill>
                            <a:srgbClr val="000000"/>
                          </a:solidFill>
                          <a:effectLst/>
                          <a:latin typeface="+mj-lt"/>
                        </a:rPr>
                        <a:t>Finland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115243585"/>
                  </a:ext>
                </a:extLst>
              </a:tr>
              <a:tr h="112354">
                <a:tc>
                  <a:txBody>
                    <a:bodyPr/>
                    <a:lstStyle/>
                    <a:p>
                      <a:pPr algn="ctr" fontAlgn="ctr"/>
                      <a:r>
                        <a:rPr lang="en-IE" sz="700" b="0" i="0" u="none" strike="noStrike">
                          <a:solidFill>
                            <a:srgbClr val="000000"/>
                          </a:solidFill>
                          <a:effectLst/>
                          <a:latin typeface="+mj-lt"/>
                        </a:rPr>
                        <a:t>France</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3863992432"/>
                  </a:ext>
                </a:extLst>
              </a:tr>
              <a:tr h="112354">
                <a:tc>
                  <a:txBody>
                    <a:bodyPr/>
                    <a:lstStyle/>
                    <a:p>
                      <a:pPr algn="ctr" fontAlgn="ctr"/>
                      <a:r>
                        <a:rPr lang="en-IE" sz="700" b="0" i="0" u="none" strike="noStrike">
                          <a:solidFill>
                            <a:srgbClr val="000000"/>
                          </a:solidFill>
                          <a:effectLst/>
                          <a:latin typeface="+mj-lt"/>
                        </a:rPr>
                        <a:t>Germany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632935276"/>
                  </a:ext>
                </a:extLst>
              </a:tr>
              <a:tr h="112354">
                <a:tc>
                  <a:txBody>
                    <a:bodyPr/>
                    <a:lstStyle/>
                    <a:p>
                      <a:pPr algn="ctr" fontAlgn="ctr"/>
                      <a:r>
                        <a:rPr lang="en-IE" sz="700" b="0" i="0" u="none" strike="noStrike">
                          <a:solidFill>
                            <a:srgbClr val="000000"/>
                          </a:solidFill>
                          <a:effectLst/>
                          <a:latin typeface="+mj-lt"/>
                        </a:rPr>
                        <a:t>Greece</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747548291"/>
                  </a:ext>
                </a:extLst>
              </a:tr>
              <a:tr h="112354">
                <a:tc>
                  <a:txBody>
                    <a:bodyPr/>
                    <a:lstStyle/>
                    <a:p>
                      <a:pPr algn="ctr" fontAlgn="ctr"/>
                      <a:r>
                        <a:rPr lang="en-IE" sz="700" b="0" i="0" u="none" strike="noStrike">
                          <a:solidFill>
                            <a:srgbClr val="000000"/>
                          </a:solidFill>
                          <a:effectLst/>
                          <a:latin typeface="+mj-lt"/>
                        </a:rPr>
                        <a:t>Hungary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4009446038"/>
                  </a:ext>
                </a:extLst>
              </a:tr>
              <a:tr h="112354">
                <a:tc>
                  <a:txBody>
                    <a:bodyPr/>
                    <a:lstStyle/>
                    <a:p>
                      <a:pPr algn="ctr" fontAlgn="ctr"/>
                      <a:r>
                        <a:rPr lang="en-IE" sz="700" b="0" i="0" u="none" strike="noStrike">
                          <a:solidFill>
                            <a:srgbClr val="000000"/>
                          </a:solidFill>
                          <a:effectLst/>
                          <a:latin typeface="+mj-lt"/>
                        </a:rPr>
                        <a:t>Ireland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191967155"/>
                  </a:ext>
                </a:extLst>
              </a:tr>
              <a:tr h="112354">
                <a:tc>
                  <a:txBody>
                    <a:bodyPr/>
                    <a:lstStyle/>
                    <a:p>
                      <a:pPr algn="ctr" fontAlgn="ctr"/>
                      <a:r>
                        <a:rPr lang="en-IE" sz="700" b="0" i="0" u="none" strike="noStrike">
                          <a:solidFill>
                            <a:srgbClr val="000000"/>
                          </a:solidFill>
                          <a:effectLst/>
                          <a:latin typeface="+mj-lt"/>
                        </a:rPr>
                        <a:t>Italy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886692249"/>
                  </a:ext>
                </a:extLst>
              </a:tr>
              <a:tr h="112354">
                <a:tc>
                  <a:txBody>
                    <a:bodyPr/>
                    <a:lstStyle/>
                    <a:p>
                      <a:pPr algn="ctr" fontAlgn="ctr"/>
                      <a:r>
                        <a:rPr lang="en-IE" sz="700" b="0" i="0" u="none" strike="noStrike">
                          <a:solidFill>
                            <a:srgbClr val="000000"/>
                          </a:solidFill>
                          <a:effectLst/>
                          <a:latin typeface="+mj-lt"/>
                        </a:rPr>
                        <a:t>Luxembourg</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887222130"/>
                  </a:ext>
                </a:extLst>
              </a:tr>
              <a:tr h="112354">
                <a:tc>
                  <a:txBody>
                    <a:bodyPr/>
                    <a:lstStyle/>
                    <a:p>
                      <a:pPr algn="ctr" fontAlgn="ctr"/>
                      <a:r>
                        <a:rPr lang="en-IE" sz="700" b="0" i="0" u="none" strike="noStrike">
                          <a:solidFill>
                            <a:srgbClr val="000000"/>
                          </a:solidFill>
                          <a:effectLst/>
                          <a:latin typeface="+mj-lt"/>
                        </a:rPr>
                        <a:t>Netherlands</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012483069"/>
                  </a:ext>
                </a:extLst>
              </a:tr>
              <a:tr h="112354">
                <a:tc>
                  <a:txBody>
                    <a:bodyPr/>
                    <a:lstStyle/>
                    <a:p>
                      <a:pPr algn="ctr" fontAlgn="ctr"/>
                      <a:r>
                        <a:rPr lang="en-IE" sz="700" b="0" i="0" u="none" strike="noStrike">
                          <a:solidFill>
                            <a:srgbClr val="000000"/>
                          </a:solidFill>
                          <a:effectLst/>
                          <a:latin typeface="+mj-lt"/>
                        </a:rPr>
                        <a:t>Norway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3421708589"/>
                  </a:ext>
                </a:extLst>
              </a:tr>
              <a:tr h="112354">
                <a:tc>
                  <a:txBody>
                    <a:bodyPr/>
                    <a:lstStyle/>
                    <a:p>
                      <a:pPr algn="ctr" fontAlgn="ctr"/>
                      <a:r>
                        <a:rPr lang="en-IE" sz="700" b="0" i="0" u="none" strike="noStrike">
                          <a:solidFill>
                            <a:srgbClr val="000000"/>
                          </a:solidFill>
                          <a:effectLst/>
                          <a:latin typeface="+mj-lt"/>
                        </a:rPr>
                        <a:t>Poland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4079950773"/>
                  </a:ext>
                </a:extLst>
              </a:tr>
              <a:tr h="112354">
                <a:tc>
                  <a:txBody>
                    <a:bodyPr/>
                    <a:lstStyle/>
                    <a:p>
                      <a:pPr algn="ctr" fontAlgn="ctr"/>
                      <a:r>
                        <a:rPr lang="en-IE" sz="700" b="0" i="0" u="none" strike="noStrike">
                          <a:solidFill>
                            <a:srgbClr val="000000"/>
                          </a:solidFill>
                          <a:effectLst/>
                          <a:latin typeface="+mj-lt"/>
                        </a:rPr>
                        <a:t>Portugal</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387851318"/>
                  </a:ext>
                </a:extLst>
              </a:tr>
              <a:tr h="112354">
                <a:tc>
                  <a:txBody>
                    <a:bodyPr/>
                    <a:lstStyle/>
                    <a:p>
                      <a:pPr algn="ctr" fontAlgn="ctr"/>
                      <a:r>
                        <a:rPr lang="en-IE" sz="700" b="0" i="0" u="none" strike="noStrike">
                          <a:solidFill>
                            <a:srgbClr val="000000"/>
                          </a:solidFill>
                          <a:effectLst/>
                          <a:latin typeface="+mj-lt"/>
                        </a:rPr>
                        <a:t>Romania</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810501430"/>
                  </a:ext>
                </a:extLst>
              </a:tr>
              <a:tr h="112354">
                <a:tc>
                  <a:txBody>
                    <a:bodyPr/>
                    <a:lstStyle/>
                    <a:p>
                      <a:pPr algn="ctr" fontAlgn="ctr"/>
                      <a:r>
                        <a:rPr lang="en-IE" sz="700" b="0" i="0" u="none" strike="noStrike">
                          <a:solidFill>
                            <a:srgbClr val="000000"/>
                          </a:solidFill>
                          <a:effectLst/>
                          <a:latin typeface="+mj-lt"/>
                        </a:rPr>
                        <a:t>Slovakia</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756482365"/>
                  </a:ext>
                </a:extLst>
              </a:tr>
              <a:tr h="112354">
                <a:tc>
                  <a:txBody>
                    <a:bodyPr/>
                    <a:lstStyle/>
                    <a:p>
                      <a:pPr algn="ctr" fontAlgn="ctr"/>
                      <a:r>
                        <a:rPr lang="en-IE" sz="700" b="0" i="0" u="none" strike="noStrike">
                          <a:solidFill>
                            <a:srgbClr val="000000"/>
                          </a:solidFill>
                          <a:effectLst/>
                          <a:latin typeface="+mj-lt"/>
                        </a:rPr>
                        <a:t>Spain</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260502299"/>
                  </a:ext>
                </a:extLst>
              </a:tr>
              <a:tr h="112354">
                <a:tc>
                  <a:txBody>
                    <a:bodyPr/>
                    <a:lstStyle/>
                    <a:p>
                      <a:pPr algn="ctr" fontAlgn="ctr"/>
                      <a:r>
                        <a:rPr lang="en-IE" sz="700" b="0" i="0" u="none" strike="noStrike">
                          <a:solidFill>
                            <a:srgbClr val="000000"/>
                          </a:solidFill>
                          <a:effectLst/>
                          <a:latin typeface="+mj-lt"/>
                        </a:rPr>
                        <a:t>Sweden</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3682288532"/>
                  </a:ext>
                </a:extLst>
              </a:tr>
              <a:tr h="112354">
                <a:tc>
                  <a:txBody>
                    <a:bodyPr/>
                    <a:lstStyle/>
                    <a:p>
                      <a:pPr algn="ctr" fontAlgn="ctr"/>
                      <a:r>
                        <a:rPr lang="en-IE" sz="700" b="0" i="0" u="none" strike="noStrike">
                          <a:solidFill>
                            <a:srgbClr val="000000"/>
                          </a:solidFill>
                          <a:effectLst/>
                          <a:latin typeface="+mj-lt"/>
                        </a:rPr>
                        <a:t>Switzerland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624199235"/>
                  </a:ext>
                </a:extLst>
              </a:tr>
              <a:tr h="112354">
                <a:tc>
                  <a:txBody>
                    <a:bodyPr/>
                    <a:lstStyle/>
                    <a:p>
                      <a:pPr algn="ctr" fontAlgn="ctr"/>
                      <a:r>
                        <a:rPr lang="en-IE" sz="700" b="0" i="0" u="none" strike="noStrike">
                          <a:solidFill>
                            <a:srgbClr val="000000"/>
                          </a:solidFill>
                          <a:effectLst/>
                          <a:latin typeface="+mj-lt"/>
                        </a:rPr>
                        <a:t>United Kingdom</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y</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510995799"/>
                  </a:ext>
                </a:extLst>
              </a:tr>
              <a:tr h="285495">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gridSpan="3">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hMerge="1">
                  <a:txBody>
                    <a:bodyPr/>
                    <a:lstStyle/>
                    <a:p>
                      <a:pPr algn="ctr" fontAlgn="b"/>
                      <a:endParaRPr lang="en-IE" sz="7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hMerge="1">
                  <a:txBody>
                    <a:bodyPr/>
                    <a:lstStyle/>
                    <a:p>
                      <a:pPr algn="ctr" fontAlgn="b"/>
                      <a:endParaRPr lang="en-IE" sz="7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extLst>
                  <a:ext uri="{0D108BD9-81ED-4DB2-BD59-A6C34878D82A}">
                    <a16:rowId xmlns:a16="http://schemas.microsoft.com/office/drawing/2014/main" val="63798961"/>
                  </a:ext>
                </a:extLst>
              </a:tr>
            </a:tbl>
          </a:graphicData>
        </a:graphic>
      </p:graphicFrame>
      <p:sp>
        <p:nvSpPr>
          <p:cNvPr id="5" name="Text Placeholder 4">
            <a:extLst>
              <a:ext uri="{FF2B5EF4-FFF2-40B4-BE49-F238E27FC236}">
                <a16:creationId xmlns:a16="http://schemas.microsoft.com/office/drawing/2014/main" id="{ABBE9ECC-CB80-47F6-9A9E-8E9F1BCD054E}"/>
              </a:ext>
            </a:extLst>
          </p:cNvPr>
          <p:cNvSpPr>
            <a:spLocks noGrp="1"/>
          </p:cNvSpPr>
          <p:nvPr>
            <p:ph type="body" sz="quarter" idx="10"/>
          </p:nvPr>
        </p:nvSpPr>
        <p:spPr/>
        <p:txBody>
          <a:bodyPr/>
          <a:lstStyle/>
          <a:p>
            <a:r>
              <a:rPr lang="en-US" dirty="0"/>
              <a:t>Factor 3: Government incentives</a:t>
            </a:r>
            <a:endParaRPr lang="en-IE" dirty="0"/>
          </a:p>
        </p:txBody>
      </p:sp>
      <p:graphicFrame>
        <p:nvGraphicFramePr>
          <p:cNvPr id="9" name="Table 8">
            <a:extLst>
              <a:ext uri="{FF2B5EF4-FFF2-40B4-BE49-F238E27FC236}">
                <a16:creationId xmlns:a16="http://schemas.microsoft.com/office/drawing/2014/main" id="{44110750-9B78-4135-B066-195978945DF0}"/>
              </a:ext>
            </a:extLst>
          </p:cNvPr>
          <p:cNvGraphicFramePr>
            <a:graphicFrameLocks noGrp="1"/>
          </p:cNvGraphicFramePr>
          <p:nvPr>
            <p:extLst>
              <p:ext uri="{D42A27DB-BD31-4B8C-83A1-F6EECF244321}">
                <p14:modId xmlns:p14="http://schemas.microsoft.com/office/powerpoint/2010/main" val="3978107510"/>
              </p:ext>
            </p:extLst>
          </p:nvPr>
        </p:nvGraphicFramePr>
        <p:xfrm>
          <a:off x="7050108" y="1781353"/>
          <a:ext cx="1847707" cy="2504600"/>
        </p:xfrm>
        <a:graphic>
          <a:graphicData uri="http://schemas.openxmlformats.org/drawingml/2006/table">
            <a:tbl>
              <a:tblPr/>
              <a:tblGrid>
                <a:gridCol w="1847707">
                  <a:extLst>
                    <a:ext uri="{9D8B030D-6E8A-4147-A177-3AD203B41FA5}">
                      <a16:colId xmlns:a16="http://schemas.microsoft.com/office/drawing/2014/main" val="765319457"/>
                    </a:ext>
                  </a:extLst>
                </a:gridCol>
              </a:tblGrid>
              <a:tr h="231373">
                <a:tc>
                  <a:txBody>
                    <a:bodyPr/>
                    <a:lstStyle/>
                    <a:p>
                      <a:pPr algn="ctr" fontAlgn="ctr"/>
                      <a:r>
                        <a:rPr lang="en-IE" sz="700" b="0" i="0" u="none" strike="noStrike" dirty="0">
                          <a:solidFill>
                            <a:schemeClr val="bg1"/>
                          </a:solidFill>
                          <a:effectLst/>
                          <a:latin typeface="+mj-lt"/>
                        </a:rPr>
                        <a:t>Explanation: Government incentives</a:t>
                      </a:r>
                    </a:p>
                  </a:txBody>
                  <a:tcPr marL="0" marR="0" marT="0" marB="0" anchor="ctr">
                    <a:lnL>
                      <a:noFill/>
                    </a:lnL>
                    <a:lnR>
                      <a:noFill/>
                    </a:lnR>
                    <a:lnT>
                      <a:noFill/>
                    </a:lnT>
                    <a:lnB>
                      <a:noFill/>
                    </a:lnB>
                    <a:solidFill>
                      <a:schemeClr val="tx1"/>
                    </a:solidFill>
                  </a:tcPr>
                </a:tc>
                <a:extLst>
                  <a:ext uri="{0D108BD9-81ED-4DB2-BD59-A6C34878D82A}">
                    <a16:rowId xmlns:a16="http://schemas.microsoft.com/office/drawing/2014/main" val="1975855809"/>
                  </a:ext>
                </a:extLst>
              </a:tr>
              <a:tr h="400222">
                <a:tc>
                  <a:txBody>
                    <a:bodyPr/>
                    <a:lstStyle/>
                    <a:p>
                      <a:pPr algn="l" fontAlgn="ctr"/>
                      <a:r>
                        <a:rPr lang="en-US" sz="700" b="0" i="0" u="none" strike="noStrike" dirty="0">
                          <a:solidFill>
                            <a:srgbClr val="000000"/>
                          </a:solidFill>
                          <a:effectLst/>
                          <a:latin typeface="+mj-lt"/>
                        </a:rPr>
                        <a:t>We calculated the net costs for a driver of driving an EV compared with a diesel vehicles.</a:t>
                      </a:r>
                    </a:p>
                    <a:p>
                      <a:pPr algn="l" fontAlgn="ctr"/>
                      <a:endParaRPr lang="en-US" sz="700" b="0" i="0" u="none" strike="noStrike" dirty="0">
                        <a:solidFill>
                          <a:srgbClr val="000000"/>
                        </a:solidFill>
                        <a:effectLst/>
                        <a:latin typeface="+mj-lt"/>
                      </a:endParaRPr>
                    </a:p>
                    <a:p>
                      <a:pPr algn="l" fontAlgn="ctr"/>
                      <a:r>
                        <a:rPr lang="en-US" sz="700" b="0" i="0" u="none" strike="noStrike" dirty="0">
                          <a:solidFill>
                            <a:srgbClr val="000000"/>
                          </a:solidFill>
                          <a:effectLst/>
                          <a:latin typeface="+mj-lt"/>
                        </a:rPr>
                        <a:t>This is calculated based on the following vehicles:</a:t>
                      </a:r>
                      <a:endParaRPr lang="en-IE" sz="700" b="0" i="0" u="none" strike="noStrike" dirty="0">
                        <a:solidFill>
                          <a:srgbClr val="000000"/>
                        </a:solidFill>
                        <a:effectLst/>
                        <a:latin typeface="+mj-lt"/>
                      </a:endParaRPr>
                    </a:p>
                  </a:txBody>
                  <a:tcPr marL="67657" marR="0" marT="0" marB="0" anchor="ctr">
                    <a:lnL>
                      <a:noFill/>
                    </a:lnL>
                    <a:lnR>
                      <a:noFill/>
                    </a:lnR>
                    <a:lnT>
                      <a:noFill/>
                    </a:lnT>
                    <a:lnB>
                      <a:noFill/>
                    </a:lnB>
                    <a:solidFill>
                      <a:srgbClr val="E5E6E6"/>
                    </a:solidFill>
                  </a:tcPr>
                </a:tc>
                <a:extLst>
                  <a:ext uri="{0D108BD9-81ED-4DB2-BD59-A6C34878D82A}">
                    <a16:rowId xmlns:a16="http://schemas.microsoft.com/office/drawing/2014/main" val="4150733908"/>
                  </a:ext>
                </a:extLst>
              </a:tr>
              <a:tr h="131461">
                <a:tc>
                  <a:txBody>
                    <a:bodyPr/>
                    <a:lstStyle/>
                    <a:p>
                      <a:pPr marL="171450" indent="-171450" algn="l" fontAlgn="ctr">
                        <a:buFont typeface="Arial" panose="020B0604020202020204" pitchFamily="34" charset="0"/>
                        <a:buChar char="•"/>
                      </a:pPr>
                      <a:r>
                        <a:rPr lang="en-IE" sz="700" b="0" i="0" u="none" strike="noStrike" dirty="0">
                          <a:solidFill>
                            <a:srgbClr val="000000"/>
                          </a:solidFill>
                          <a:effectLst/>
                          <a:latin typeface="+mj-lt"/>
                        </a:rPr>
                        <a:t>EV: Nissan Leaf </a:t>
                      </a:r>
                      <a:r>
                        <a:rPr lang="en-IE" sz="700" b="0" i="0" u="none" strike="noStrike" dirty="0" err="1">
                          <a:solidFill>
                            <a:srgbClr val="000000"/>
                          </a:solidFill>
                          <a:effectLst/>
                          <a:latin typeface="+mj-lt"/>
                        </a:rPr>
                        <a:t>Acenta</a:t>
                      </a:r>
                      <a:r>
                        <a:rPr lang="en-IE" sz="700" b="0" i="0" u="none" strike="noStrike" dirty="0">
                          <a:solidFill>
                            <a:srgbClr val="000000"/>
                          </a:solidFill>
                          <a:effectLst/>
                          <a:latin typeface="+mj-lt"/>
                        </a:rPr>
                        <a:t> (40kwh)</a:t>
                      </a:r>
                    </a:p>
                  </a:txBody>
                  <a:tcPr marL="67657" marR="0" marT="0" marB="0" anchor="ctr">
                    <a:lnL>
                      <a:noFill/>
                    </a:lnL>
                    <a:lnR>
                      <a:noFill/>
                    </a:lnR>
                    <a:lnT>
                      <a:noFill/>
                    </a:lnT>
                    <a:lnB>
                      <a:noFill/>
                    </a:lnB>
                    <a:solidFill>
                      <a:srgbClr val="E5E6E6"/>
                    </a:solidFill>
                  </a:tcPr>
                </a:tc>
                <a:extLst>
                  <a:ext uri="{0D108BD9-81ED-4DB2-BD59-A6C34878D82A}">
                    <a16:rowId xmlns:a16="http://schemas.microsoft.com/office/drawing/2014/main" val="2606153898"/>
                  </a:ext>
                </a:extLst>
              </a:tr>
              <a:tr h="231373">
                <a:tc>
                  <a:txBody>
                    <a:bodyPr/>
                    <a:lstStyle/>
                    <a:p>
                      <a:pPr marL="171450" indent="-171450" algn="l" fontAlgn="ctr">
                        <a:buFont typeface="Arial" panose="020B0604020202020204" pitchFamily="34" charset="0"/>
                        <a:buChar char="•"/>
                      </a:pPr>
                      <a:r>
                        <a:rPr lang="en-IE" sz="700" b="0" i="0" u="none" strike="noStrike" dirty="0">
                          <a:solidFill>
                            <a:srgbClr val="000000"/>
                          </a:solidFill>
                          <a:effectLst/>
                          <a:latin typeface="+mj-lt"/>
                        </a:rPr>
                        <a:t>Diesel: Ford Focus 1.5 titanium business edition</a:t>
                      </a:r>
                    </a:p>
                  </a:txBody>
                  <a:tcPr marL="67657" marR="0" marT="0" marB="0" anchor="ctr">
                    <a:lnL>
                      <a:noFill/>
                    </a:lnL>
                    <a:lnR>
                      <a:noFill/>
                    </a:lnR>
                    <a:lnT>
                      <a:noFill/>
                    </a:lnT>
                    <a:lnB>
                      <a:noFill/>
                    </a:lnB>
                    <a:solidFill>
                      <a:srgbClr val="E5E6E6"/>
                    </a:solidFill>
                  </a:tcPr>
                </a:tc>
                <a:extLst>
                  <a:ext uri="{0D108BD9-81ED-4DB2-BD59-A6C34878D82A}">
                    <a16:rowId xmlns:a16="http://schemas.microsoft.com/office/drawing/2014/main" val="2147787838"/>
                  </a:ext>
                </a:extLst>
              </a:tr>
              <a:tr h="231373">
                <a:tc>
                  <a:txBody>
                    <a:bodyPr/>
                    <a:lstStyle/>
                    <a:p>
                      <a:pPr marL="0" algn="l" defTabSz="685766" rtl="0" eaLnBrk="1" fontAlgn="ctr" latinLnBrk="0" hangingPunct="1"/>
                      <a:r>
                        <a:rPr lang="en-IE" sz="700" b="0" i="0" u="none" strike="noStrike" kern="1200" dirty="0">
                          <a:solidFill>
                            <a:srgbClr val="000000"/>
                          </a:solidFill>
                          <a:effectLst/>
                          <a:latin typeface="+mj-lt"/>
                          <a:ea typeface="+mn-ea"/>
                          <a:cs typeface="+mn-cs"/>
                        </a:rPr>
                        <a:t>In addition the following assumptions were used:</a:t>
                      </a:r>
                    </a:p>
                  </a:txBody>
                  <a:tcPr marL="0" marR="0" marT="0" marB="0" anchor="ctr">
                    <a:lnL>
                      <a:noFill/>
                    </a:lnL>
                    <a:lnR>
                      <a:noFill/>
                    </a:lnR>
                    <a:lnT>
                      <a:noFill/>
                    </a:lnT>
                    <a:lnB>
                      <a:noFill/>
                    </a:lnB>
                    <a:solidFill>
                      <a:srgbClr val="E5E6E6"/>
                    </a:solidFill>
                  </a:tcPr>
                </a:tc>
                <a:extLst>
                  <a:ext uri="{0D108BD9-81ED-4DB2-BD59-A6C34878D82A}">
                    <a16:rowId xmlns:a16="http://schemas.microsoft.com/office/drawing/2014/main" val="1865430574"/>
                  </a:ext>
                </a:extLst>
              </a:tr>
              <a:tr h="131461">
                <a:tc>
                  <a:txBody>
                    <a:bodyPr/>
                    <a:lstStyle/>
                    <a:p>
                      <a:pPr algn="l" fontAlgn="ctr"/>
                      <a:endParaRPr lang="en-IE" sz="700" b="0" i="0" u="none" strike="noStrike" dirty="0">
                        <a:solidFill>
                          <a:srgbClr val="000000"/>
                        </a:solidFill>
                        <a:effectLst/>
                        <a:latin typeface="+mj-lt"/>
                      </a:endParaRPr>
                    </a:p>
                  </a:txBody>
                  <a:tcPr marL="67657" marR="0" marT="0" marB="0" anchor="ctr">
                    <a:lnL>
                      <a:noFill/>
                    </a:lnL>
                    <a:lnR>
                      <a:noFill/>
                    </a:lnR>
                    <a:lnT>
                      <a:noFill/>
                    </a:lnT>
                    <a:lnB>
                      <a:noFill/>
                    </a:lnB>
                    <a:solidFill>
                      <a:srgbClr val="E5E6E6"/>
                    </a:solidFill>
                  </a:tcPr>
                </a:tc>
                <a:extLst>
                  <a:ext uri="{0D108BD9-81ED-4DB2-BD59-A6C34878D82A}">
                    <a16:rowId xmlns:a16="http://schemas.microsoft.com/office/drawing/2014/main" val="764044201"/>
                  </a:ext>
                </a:extLst>
              </a:tr>
              <a:tr h="131461">
                <a:tc>
                  <a:txBody>
                    <a:bodyPr/>
                    <a:lstStyle/>
                    <a:p>
                      <a:pPr marL="171450" indent="-171450" algn="l" fontAlgn="ctr">
                        <a:buFont typeface="Arial" panose="020B0604020202020204" pitchFamily="34" charset="0"/>
                        <a:buChar char="•"/>
                      </a:pPr>
                      <a:r>
                        <a:rPr lang="en-IE" sz="700" b="0" i="0" u="none" strike="noStrike" dirty="0">
                          <a:solidFill>
                            <a:srgbClr val="000000"/>
                          </a:solidFill>
                          <a:effectLst/>
                          <a:latin typeface="+mj-lt"/>
                        </a:rPr>
                        <a:t>Employee drives 50% business, 50% private</a:t>
                      </a:r>
                    </a:p>
                  </a:txBody>
                  <a:tcPr marL="67657" marR="0" marT="0" marB="0" anchor="ctr">
                    <a:lnL>
                      <a:noFill/>
                    </a:lnL>
                    <a:lnR>
                      <a:noFill/>
                    </a:lnR>
                    <a:lnT>
                      <a:noFill/>
                    </a:lnT>
                    <a:lnB>
                      <a:noFill/>
                    </a:lnB>
                    <a:solidFill>
                      <a:srgbClr val="E5E6E6"/>
                    </a:solidFill>
                  </a:tcPr>
                </a:tc>
                <a:extLst>
                  <a:ext uri="{0D108BD9-81ED-4DB2-BD59-A6C34878D82A}">
                    <a16:rowId xmlns:a16="http://schemas.microsoft.com/office/drawing/2014/main" val="3364948614"/>
                  </a:ext>
                </a:extLst>
              </a:tr>
              <a:tr h="231373">
                <a:tc>
                  <a:txBody>
                    <a:bodyPr/>
                    <a:lstStyle/>
                    <a:p>
                      <a:pPr marL="171450" indent="-171450" algn="l" fontAlgn="ctr">
                        <a:buFont typeface="Arial" panose="020B0604020202020204" pitchFamily="34" charset="0"/>
                        <a:buChar char="•"/>
                      </a:pPr>
                      <a:r>
                        <a:rPr lang="en-IE" sz="700" b="0" i="0" u="none" strike="noStrike" dirty="0">
                          <a:solidFill>
                            <a:srgbClr val="000000"/>
                          </a:solidFill>
                          <a:effectLst/>
                          <a:latin typeface="+mj-lt"/>
                        </a:rPr>
                        <a:t>The commuting (home-work) distance is 25km one way</a:t>
                      </a:r>
                    </a:p>
                  </a:txBody>
                  <a:tcPr marL="67657" marR="0" marT="0" marB="0" anchor="ctr">
                    <a:lnL>
                      <a:noFill/>
                    </a:lnL>
                    <a:lnR>
                      <a:noFill/>
                    </a:lnR>
                    <a:lnT>
                      <a:noFill/>
                    </a:lnT>
                    <a:lnB>
                      <a:noFill/>
                    </a:lnB>
                    <a:solidFill>
                      <a:srgbClr val="E5E6E6"/>
                    </a:solidFill>
                  </a:tcPr>
                </a:tc>
                <a:extLst>
                  <a:ext uri="{0D108BD9-81ED-4DB2-BD59-A6C34878D82A}">
                    <a16:rowId xmlns:a16="http://schemas.microsoft.com/office/drawing/2014/main" val="2600911156"/>
                  </a:ext>
                </a:extLst>
              </a:tr>
              <a:tr h="231373">
                <a:tc>
                  <a:txBody>
                    <a:bodyPr/>
                    <a:lstStyle/>
                    <a:p>
                      <a:pPr marL="171450" indent="-171450" algn="l" fontAlgn="ctr">
                        <a:buFont typeface="Arial" panose="020B0604020202020204" pitchFamily="34" charset="0"/>
                        <a:buChar char="•"/>
                      </a:pPr>
                      <a:r>
                        <a:rPr lang="en-IE" sz="700" b="0" i="0" u="none" strike="noStrike" dirty="0">
                          <a:solidFill>
                            <a:srgbClr val="000000"/>
                          </a:solidFill>
                          <a:effectLst/>
                          <a:latin typeface="+mj-lt"/>
                        </a:rPr>
                        <a:t>The gross annual salary of the employee is 60,000 euro</a:t>
                      </a:r>
                    </a:p>
                  </a:txBody>
                  <a:tcPr marL="67657" marR="0" marT="0" marB="0" anchor="ctr">
                    <a:lnL>
                      <a:noFill/>
                    </a:lnL>
                    <a:lnR>
                      <a:noFill/>
                    </a:lnR>
                    <a:lnT>
                      <a:noFill/>
                    </a:lnT>
                    <a:lnB>
                      <a:noFill/>
                    </a:lnB>
                    <a:solidFill>
                      <a:srgbClr val="E5E6E6"/>
                    </a:solidFill>
                  </a:tcPr>
                </a:tc>
                <a:extLst>
                  <a:ext uri="{0D108BD9-81ED-4DB2-BD59-A6C34878D82A}">
                    <a16:rowId xmlns:a16="http://schemas.microsoft.com/office/drawing/2014/main" val="3399488342"/>
                  </a:ext>
                </a:extLst>
              </a:tr>
              <a:tr h="231373">
                <a:tc>
                  <a:txBody>
                    <a:bodyPr/>
                    <a:lstStyle/>
                    <a:p>
                      <a:pPr marL="171450" indent="-171450" algn="l" fontAlgn="ctr">
                        <a:buFont typeface="Arial" panose="020B0604020202020204" pitchFamily="34" charset="0"/>
                        <a:buChar char="•"/>
                      </a:pPr>
                      <a:r>
                        <a:rPr lang="en-IE" sz="700" b="0" i="0" u="none" strike="noStrike" dirty="0">
                          <a:solidFill>
                            <a:srgbClr val="000000"/>
                          </a:solidFill>
                          <a:effectLst/>
                          <a:latin typeface="+mj-lt"/>
                        </a:rPr>
                        <a:t>The employee is married and the spouse has no own income</a:t>
                      </a:r>
                    </a:p>
                  </a:txBody>
                  <a:tcPr marL="67657" marR="0" marT="0" marB="0" anchor="ctr">
                    <a:lnL>
                      <a:noFill/>
                    </a:lnL>
                    <a:lnR>
                      <a:noFill/>
                    </a:lnR>
                    <a:lnT>
                      <a:noFill/>
                    </a:lnT>
                    <a:lnB>
                      <a:noFill/>
                    </a:lnB>
                    <a:solidFill>
                      <a:srgbClr val="E5E6E6"/>
                    </a:solidFill>
                  </a:tcPr>
                </a:tc>
                <a:extLst>
                  <a:ext uri="{0D108BD9-81ED-4DB2-BD59-A6C34878D82A}">
                    <a16:rowId xmlns:a16="http://schemas.microsoft.com/office/drawing/2014/main" val="4290571465"/>
                  </a:ext>
                </a:extLst>
              </a:tr>
            </a:tbl>
          </a:graphicData>
        </a:graphic>
      </p:graphicFrame>
    </p:spTree>
    <p:extLst>
      <p:ext uri="{BB962C8B-B14F-4D97-AF65-F5344CB8AC3E}">
        <p14:creationId xmlns:p14="http://schemas.microsoft.com/office/powerpoint/2010/main" val="324298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DBDF340-D787-4308-A4A0-157F63A1B7EE}"/>
              </a:ext>
            </a:extLst>
          </p:cNvPr>
          <p:cNvGraphicFramePr>
            <a:graphicFrameLocks noGrp="1"/>
          </p:cNvGraphicFramePr>
          <p:nvPr>
            <p:ph sz="quarter" idx="16"/>
            <p:extLst>
              <p:ext uri="{D42A27DB-BD31-4B8C-83A1-F6EECF244321}">
                <p14:modId xmlns:p14="http://schemas.microsoft.com/office/powerpoint/2010/main" val="3950053674"/>
              </p:ext>
            </p:extLst>
          </p:nvPr>
        </p:nvGraphicFramePr>
        <p:xfrm>
          <a:off x="574675" y="1448838"/>
          <a:ext cx="3376768" cy="2991258"/>
        </p:xfrm>
        <a:graphic>
          <a:graphicData uri="http://schemas.openxmlformats.org/drawingml/2006/table">
            <a:tbl>
              <a:tblPr/>
              <a:tblGrid>
                <a:gridCol w="1343445">
                  <a:extLst>
                    <a:ext uri="{9D8B030D-6E8A-4147-A177-3AD203B41FA5}">
                      <a16:colId xmlns:a16="http://schemas.microsoft.com/office/drawing/2014/main" val="3727904983"/>
                    </a:ext>
                  </a:extLst>
                </a:gridCol>
                <a:gridCol w="823011">
                  <a:extLst>
                    <a:ext uri="{9D8B030D-6E8A-4147-A177-3AD203B41FA5}">
                      <a16:colId xmlns:a16="http://schemas.microsoft.com/office/drawing/2014/main" val="2350213313"/>
                    </a:ext>
                  </a:extLst>
                </a:gridCol>
                <a:gridCol w="1210312">
                  <a:extLst>
                    <a:ext uri="{9D8B030D-6E8A-4147-A177-3AD203B41FA5}">
                      <a16:colId xmlns:a16="http://schemas.microsoft.com/office/drawing/2014/main" val="1683688340"/>
                    </a:ext>
                  </a:extLst>
                </a:gridCol>
              </a:tblGrid>
              <a:tr h="422736">
                <a:tc>
                  <a:txBody>
                    <a:bodyPr/>
                    <a:lstStyle/>
                    <a:p>
                      <a:pPr algn="ctr" fontAlgn="b"/>
                      <a:r>
                        <a:rPr lang="en-IE" sz="700" b="1" i="0" u="none" strike="noStrike" dirty="0">
                          <a:solidFill>
                            <a:srgbClr val="FFFFFF"/>
                          </a:solidFill>
                          <a:effectLst/>
                          <a:latin typeface="+mj-lt"/>
                        </a:rPr>
                        <a:t>Country</a:t>
                      </a:r>
                    </a:p>
                  </a:txBody>
                  <a:tcPr marL="0" marR="0" marT="0" marB="0" anchor="b">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Scoring LeasePlan Charging readiness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Scoring LeasePlan EV orders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extLst>
                  <a:ext uri="{0D108BD9-81ED-4DB2-BD59-A6C34878D82A}">
                    <a16:rowId xmlns:a16="http://schemas.microsoft.com/office/drawing/2014/main" val="826387850"/>
                  </a:ext>
                </a:extLst>
              </a:tr>
              <a:tr h="116751">
                <a:tc>
                  <a:txBody>
                    <a:bodyPr/>
                    <a:lstStyle/>
                    <a:p>
                      <a:pPr algn="ctr" fontAlgn="ctr"/>
                      <a:r>
                        <a:rPr lang="en-IE" sz="700" b="0" i="0" u="none" strike="noStrike" dirty="0">
                          <a:solidFill>
                            <a:srgbClr val="000000"/>
                          </a:solidFill>
                          <a:effectLst/>
                          <a:latin typeface="+mj-lt"/>
                        </a:rPr>
                        <a:t>Austria</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1890233999"/>
                  </a:ext>
                </a:extLst>
              </a:tr>
              <a:tr h="116751">
                <a:tc>
                  <a:txBody>
                    <a:bodyPr/>
                    <a:lstStyle/>
                    <a:p>
                      <a:pPr algn="ctr" fontAlgn="ctr"/>
                      <a:r>
                        <a:rPr lang="en-IE" sz="700" b="0" i="0" u="none" strike="noStrike" dirty="0">
                          <a:solidFill>
                            <a:srgbClr val="000000"/>
                          </a:solidFill>
                          <a:effectLst/>
                          <a:latin typeface="+mj-lt"/>
                        </a:rPr>
                        <a:t>Belgium</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3788098129"/>
                  </a:ext>
                </a:extLst>
              </a:tr>
              <a:tr h="116751">
                <a:tc>
                  <a:txBody>
                    <a:bodyPr/>
                    <a:lstStyle/>
                    <a:p>
                      <a:pPr algn="ctr" fontAlgn="ctr"/>
                      <a:r>
                        <a:rPr lang="en-IE" sz="700" b="0" i="0" u="none" strike="noStrike" dirty="0">
                          <a:solidFill>
                            <a:srgbClr val="000000"/>
                          </a:solidFill>
                          <a:effectLst/>
                          <a:latin typeface="+mj-lt"/>
                        </a:rPr>
                        <a:t>Czech Republic</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2498130933"/>
                  </a:ext>
                </a:extLst>
              </a:tr>
              <a:tr h="116751">
                <a:tc>
                  <a:txBody>
                    <a:bodyPr/>
                    <a:lstStyle/>
                    <a:p>
                      <a:pPr algn="ctr" fontAlgn="ctr"/>
                      <a:r>
                        <a:rPr lang="en-IE" sz="700" b="0" i="0" u="none" strike="noStrike">
                          <a:solidFill>
                            <a:srgbClr val="000000"/>
                          </a:solidFill>
                          <a:effectLst/>
                          <a:latin typeface="+mj-lt"/>
                        </a:rPr>
                        <a:t>Denmark</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1047698920"/>
                  </a:ext>
                </a:extLst>
              </a:tr>
              <a:tr h="116751">
                <a:tc>
                  <a:txBody>
                    <a:bodyPr/>
                    <a:lstStyle/>
                    <a:p>
                      <a:pPr algn="ctr" fontAlgn="ctr"/>
                      <a:r>
                        <a:rPr lang="en-IE" sz="700" b="0" i="0" u="none" strike="noStrike">
                          <a:solidFill>
                            <a:srgbClr val="000000"/>
                          </a:solidFill>
                          <a:effectLst/>
                          <a:latin typeface="+mj-lt"/>
                        </a:rPr>
                        <a:t>Finland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2394091807"/>
                  </a:ext>
                </a:extLst>
              </a:tr>
              <a:tr h="116751">
                <a:tc>
                  <a:txBody>
                    <a:bodyPr/>
                    <a:lstStyle/>
                    <a:p>
                      <a:pPr algn="ctr" fontAlgn="ctr"/>
                      <a:r>
                        <a:rPr lang="en-IE" sz="700" b="0" i="0" u="none" strike="noStrike">
                          <a:solidFill>
                            <a:srgbClr val="000000"/>
                          </a:solidFill>
                          <a:effectLst/>
                          <a:latin typeface="+mj-lt"/>
                        </a:rPr>
                        <a:t>France</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2483453162"/>
                  </a:ext>
                </a:extLst>
              </a:tr>
              <a:tr h="116751">
                <a:tc>
                  <a:txBody>
                    <a:bodyPr/>
                    <a:lstStyle/>
                    <a:p>
                      <a:pPr algn="ctr" fontAlgn="ctr"/>
                      <a:r>
                        <a:rPr lang="en-IE" sz="700" b="0" i="0" u="none" strike="noStrike">
                          <a:solidFill>
                            <a:srgbClr val="000000"/>
                          </a:solidFill>
                          <a:effectLst/>
                          <a:latin typeface="+mj-lt"/>
                        </a:rPr>
                        <a:t>Germany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1842863258"/>
                  </a:ext>
                </a:extLst>
              </a:tr>
              <a:tr h="116751">
                <a:tc>
                  <a:txBody>
                    <a:bodyPr/>
                    <a:lstStyle/>
                    <a:p>
                      <a:pPr algn="ctr" fontAlgn="ctr"/>
                      <a:r>
                        <a:rPr lang="en-IE" sz="700" b="0" i="0" u="none" strike="noStrike">
                          <a:solidFill>
                            <a:srgbClr val="000000"/>
                          </a:solidFill>
                          <a:effectLst/>
                          <a:latin typeface="+mj-lt"/>
                        </a:rPr>
                        <a:t>Greece</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1580333227"/>
                  </a:ext>
                </a:extLst>
              </a:tr>
              <a:tr h="116751">
                <a:tc>
                  <a:txBody>
                    <a:bodyPr/>
                    <a:lstStyle/>
                    <a:p>
                      <a:pPr algn="ctr" fontAlgn="ctr"/>
                      <a:r>
                        <a:rPr lang="en-IE" sz="700" b="0" i="0" u="none" strike="noStrike">
                          <a:solidFill>
                            <a:srgbClr val="000000"/>
                          </a:solidFill>
                          <a:effectLst/>
                          <a:latin typeface="+mj-lt"/>
                        </a:rPr>
                        <a:t>Hungary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339226760"/>
                  </a:ext>
                </a:extLst>
              </a:tr>
              <a:tr h="116751">
                <a:tc>
                  <a:txBody>
                    <a:bodyPr/>
                    <a:lstStyle/>
                    <a:p>
                      <a:pPr algn="ctr" fontAlgn="ctr"/>
                      <a:r>
                        <a:rPr lang="en-IE" sz="700" b="0" i="0" u="none" strike="noStrike">
                          <a:solidFill>
                            <a:srgbClr val="000000"/>
                          </a:solidFill>
                          <a:effectLst/>
                          <a:latin typeface="+mj-lt"/>
                        </a:rPr>
                        <a:t>Ireland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1160849689"/>
                  </a:ext>
                </a:extLst>
              </a:tr>
              <a:tr h="116751">
                <a:tc>
                  <a:txBody>
                    <a:bodyPr/>
                    <a:lstStyle/>
                    <a:p>
                      <a:pPr algn="ctr" fontAlgn="ctr"/>
                      <a:r>
                        <a:rPr lang="en-IE" sz="700" b="0" i="0" u="none" strike="noStrike">
                          <a:solidFill>
                            <a:srgbClr val="000000"/>
                          </a:solidFill>
                          <a:effectLst/>
                          <a:latin typeface="+mj-lt"/>
                        </a:rPr>
                        <a:t>Italy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2976367158"/>
                  </a:ext>
                </a:extLst>
              </a:tr>
              <a:tr h="116751">
                <a:tc>
                  <a:txBody>
                    <a:bodyPr/>
                    <a:lstStyle/>
                    <a:p>
                      <a:pPr algn="ctr" fontAlgn="ctr"/>
                      <a:r>
                        <a:rPr lang="en-IE" sz="700" b="0" i="0" u="none" strike="noStrike">
                          <a:solidFill>
                            <a:srgbClr val="000000"/>
                          </a:solidFill>
                          <a:effectLst/>
                          <a:latin typeface="+mj-lt"/>
                        </a:rPr>
                        <a:t>Luxembourg</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3795508699"/>
                  </a:ext>
                </a:extLst>
              </a:tr>
              <a:tr h="116751">
                <a:tc>
                  <a:txBody>
                    <a:bodyPr/>
                    <a:lstStyle/>
                    <a:p>
                      <a:pPr algn="ctr" fontAlgn="ctr"/>
                      <a:r>
                        <a:rPr lang="en-IE" sz="700" b="0" i="0" u="none" strike="noStrike">
                          <a:solidFill>
                            <a:srgbClr val="000000"/>
                          </a:solidFill>
                          <a:effectLst/>
                          <a:latin typeface="+mj-lt"/>
                        </a:rPr>
                        <a:t>Netherlands</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2226569908"/>
                  </a:ext>
                </a:extLst>
              </a:tr>
              <a:tr h="116751">
                <a:tc>
                  <a:txBody>
                    <a:bodyPr/>
                    <a:lstStyle/>
                    <a:p>
                      <a:pPr algn="ctr" fontAlgn="ctr"/>
                      <a:r>
                        <a:rPr lang="en-IE" sz="700" b="0" i="0" u="none" strike="noStrike">
                          <a:solidFill>
                            <a:srgbClr val="000000"/>
                          </a:solidFill>
                          <a:effectLst/>
                          <a:latin typeface="+mj-lt"/>
                        </a:rPr>
                        <a:t>Norway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753811887"/>
                  </a:ext>
                </a:extLst>
              </a:tr>
              <a:tr h="116751">
                <a:tc>
                  <a:txBody>
                    <a:bodyPr/>
                    <a:lstStyle/>
                    <a:p>
                      <a:pPr algn="ctr" fontAlgn="ctr"/>
                      <a:r>
                        <a:rPr lang="en-IE" sz="700" b="0" i="0" u="none" strike="noStrike">
                          <a:solidFill>
                            <a:srgbClr val="000000"/>
                          </a:solidFill>
                          <a:effectLst/>
                          <a:latin typeface="+mj-lt"/>
                        </a:rPr>
                        <a:t>Poland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984514180"/>
                  </a:ext>
                </a:extLst>
              </a:tr>
              <a:tr h="116751">
                <a:tc>
                  <a:txBody>
                    <a:bodyPr/>
                    <a:lstStyle/>
                    <a:p>
                      <a:pPr algn="ctr" fontAlgn="ctr"/>
                      <a:r>
                        <a:rPr lang="en-IE" sz="700" b="0" i="0" u="none" strike="noStrike">
                          <a:solidFill>
                            <a:srgbClr val="000000"/>
                          </a:solidFill>
                          <a:effectLst/>
                          <a:latin typeface="+mj-lt"/>
                        </a:rPr>
                        <a:t>Portugal</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1936093153"/>
                  </a:ext>
                </a:extLst>
              </a:tr>
              <a:tr h="116751">
                <a:tc>
                  <a:txBody>
                    <a:bodyPr/>
                    <a:lstStyle/>
                    <a:p>
                      <a:pPr algn="ctr" fontAlgn="ctr"/>
                      <a:r>
                        <a:rPr lang="en-IE" sz="700" b="0" i="0" u="none" strike="noStrike">
                          <a:solidFill>
                            <a:srgbClr val="000000"/>
                          </a:solidFill>
                          <a:effectLst/>
                          <a:latin typeface="+mj-lt"/>
                        </a:rPr>
                        <a:t>Romania</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2256896591"/>
                  </a:ext>
                </a:extLst>
              </a:tr>
              <a:tr h="116751">
                <a:tc>
                  <a:txBody>
                    <a:bodyPr/>
                    <a:lstStyle/>
                    <a:p>
                      <a:pPr algn="ctr" fontAlgn="ctr"/>
                      <a:r>
                        <a:rPr lang="en-IE" sz="700" b="0" i="0" u="none" strike="noStrike">
                          <a:solidFill>
                            <a:srgbClr val="000000"/>
                          </a:solidFill>
                          <a:effectLst/>
                          <a:latin typeface="+mj-lt"/>
                        </a:rPr>
                        <a:t>Slovakia</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2883626957"/>
                  </a:ext>
                </a:extLst>
              </a:tr>
              <a:tr h="116751">
                <a:tc>
                  <a:txBody>
                    <a:bodyPr/>
                    <a:lstStyle/>
                    <a:p>
                      <a:pPr algn="ctr" fontAlgn="ctr"/>
                      <a:r>
                        <a:rPr lang="en-IE" sz="700" b="0" i="0" u="none" strike="noStrike">
                          <a:solidFill>
                            <a:srgbClr val="000000"/>
                          </a:solidFill>
                          <a:effectLst/>
                          <a:latin typeface="+mj-lt"/>
                        </a:rPr>
                        <a:t>Spain</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2240517322"/>
                  </a:ext>
                </a:extLst>
              </a:tr>
              <a:tr h="116751">
                <a:tc>
                  <a:txBody>
                    <a:bodyPr/>
                    <a:lstStyle/>
                    <a:p>
                      <a:pPr algn="ctr" fontAlgn="ctr"/>
                      <a:r>
                        <a:rPr lang="en-IE" sz="700" b="0" i="0" u="none" strike="noStrike">
                          <a:solidFill>
                            <a:srgbClr val="000000"/>
                          </a:solidFill>
                          <a:effectLst/>
                          <a:latin typeface="+mj-lt"/>
                        </a:rPr>
                        <a:t>Sweden</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45228422"/>
                  </a:ext>
                </a:extLst>
              </a:tr>
              <a:tr h="116751">
                <a:tc>
                  <a:txBody>
                    <a:bodyPr/>
                    <a:lstStyle/>
                    <a:p>
                      <a:pPr algn="ctr" fontAlgn="ctr"/>
                      <a:r>
                        <a:rPr lang="en-IE" sz="700" b="0" i="0" u="none" strike="noStrike">
                          <a:solidFill>
                            <a:srgbClr val="000000"/>
                          </a:solidFill>
                          <a:effectLst/>
                          <a:latin typeface="+mj-lt"/>
                        </a:rPr>
                        <a:t>Switzerland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2580590323"/>
                  </a:ext>
                </a:extLst>
              </a:tr>
              <a:tr h="116751">
                <a:tc>
                  <a:txBody>
                    <a:bodyPr/>
                    <a:lstStyle/>
                    <a:p>
                      <a:pPr algn="ctr" fontAlgn="ctr"/>
                      <a:r>
                        <a:rPr lang="en-IE" sz="700" b="0" i="0" u="none" strike="noStrike">
                          <a:solidFill>
                            <a:srgbClr val="000000"/>
                          </a:solidFill>
                          <a:effectLst/>
                          <a:latin typeface="+mj-lt"/>
                        </a:rPr>
                        <a:t>United Kingdom</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3379693891"/>
                  </a:ext>
                </a:extLst>
              </a:tr>
            </a:tbl>
          </a:graphicData>
        </a:graphic>
      </p:graphicFrame>
      <p:sp>
        <p:nvSpPr>
          <p:cNvPr id="5" name="Text Placeholder 4">
            <a:extLst>
              <a:ext uri="{FF2B5EF4-FFF2-40B4-BE49-F238E27FC236}">
                <a16:creationId xmlns:a16="http://schemas.microsoft.com/office/drawing/2014/main" id="{08BB6E52-07F2-418F-8D17-E60509547968}"/>
              </a:ext>
            </a:extLst>
          </p:cNvPr>
          <p:cNvSpPr>
            <a:spLocks noGrp="1"/>
          </p:cNvSpPr>
          <p:nvPr>
            <p:ph type="body" sz="quarter" idx="10"/>
          </p:nvPr>
        </p:nvSpPr>
        <p:spPr/>
        <p:txBody>
          <a:bodyPr>
            <a:normAutofit fontScale="92500" lnSpcReduction="20000"/>
          </a:bodyPr>
          <a:lstStyle/>
          <a:p>
            <a:r>
              <a:rPr lang="en-IE" dirty="0">
                <a:solidFill>
                  <a:srgbClr val="FFFFFF"/>
                </a:solidFill>
                <a:latin typeface="Calibri" panose="020F0502020204030204" pitchFamily="34" charset="0"/>
              </a:rPr>
              <a:t>LeasePlan maturity</a:t>
            </a:r>
          </a:p>
          <a:p>
            <a:r>
              <a:rPr lang="en-US" dirty="0"/>
              <a:t>Factor 4: LeasePlan maturity </a:t>
            </a:r>
            <a:endParaRPr lang="en-IE" dirty="0"/>
          </a:p>
          <a:p>
            <a:endParaRPr lang="en-IE" dirty="0"/>
          </a:p>
        </p:txBody>
      </p:sp>
      <p:graphicFrame>
        <p:nvGraphicFramePr>
          <p:cNvPr id="8" name="Table 7">
            <a:extLst>
              <a:ext uri="{FF2B5EF4-FFF2-40B4-BE49-F238E27FC236}">
                <a16:creationId xmlns:a16="http://schemas.microsoft.com/office/drawing/2014/main" id="{83014E7E-DC7F-43EB-9096-E8A39B945B82}"/>
              </a:ext>
            </a:extLst>
          </p:cNvPr>
          <p:cNvGraphicFramePr>
            <a:graphicFrameLocks noGrp="1"/>
          </p:cNvGraphicFramePr>
          <p:nvPr>
            <p:extLst>
              <p:ext uri="{D42A27DB-BD31-4B8C-83A1-F6EECF244321}">
                <p14:modId xmlns:p14="http://schemas.microsoft.com/office/powerpoint/2010/main" val="1710838740"/>
              </p:ext>
            </p:extLst>
          </p:nvPr>
        </p:nvGraphicFramePr>
        <p:xfrm>
          <a:off x="4125911" y="2663029"/>
          <a:ext cx="1847707" cy="1777067"/>
        </p:xfrm>
        <a:graphic>
          <a:graphicData uri="http://schemas.openxmlformats.org/drawingml/2006/table">
            <a:tbl>
              <a:tblPr/>
              <a:tblGrid>
                <a:gridCol w="1847707">
                  <a:extLst>
                    <a:ext uri="{9D8B030D-6E8A-4147-A177-3AD203B41FA5}">
                      <a16:colId xmlns:a16="http://schemas.microsoft.com/office/drawing/2014/main" val="765319457"/>
                    </a:ext>
                  </a:extLst>
                </a:gridCol>
              </a:tblGrid>
              <a:tr h="306487">
                <a:tc>
                  <a:txBody>
                    <a:bodyPr/>
                    <a:lstStyle/>
                    <a:p>
                      <a:pPr algn="ctr" fontAlgn="ctr"/>
                      <a:r>
                        <a:rPr lang="en-IE" sz="700" b="0" i="0" u="none" strike="noStrike" dirty="0">
                          <a:solidFill>
                            <a:schemeClr val="bg1"/>
                          </a:solidFill>
                          <a:effectLst/>
                          <a:latin typeface="+mj-lt"/>
                        </a:rPr>
                        <a:t>Explanation: LeasePlan Maturity </a:t>
                      </a:r>
                    </a:p>
                  </a:txBody>
                  <a:tcPr marL="0" marR="0" marT="0" marB="0" anchor="ctr">
                    <a:lnL>
                      <a:noFill/>
                    </a:lnL>
                    <a:lnR>
                      <a:noFill/>
                    </a:lnR>
                    <a:lnT>
                      <a:noFill/>
                    </a:lnT>
                    <a:lnB>
                      <a:noFill/>
                    </a:lnB>
                    <a:solidFill>
                      <a:schemeClr val="tx1"/>
                    </a:solidFill>
                  </a:tcPr>
                </a:tc>
                <a:extLst>
                  <a:ext uri="{0D108BD9-81ED-4DB2-BD59-A6C34878D82A}">
                    <a16:rowId xmlns:a16="http://schemas.microsoft.com/office/drawing/2014/main" val="1975855809"/>
                  </a:ext>
                </a:extLst>
              </a:tr>
              <a:tr h="696842">
                <a:tc>
                  <a:txBody>
                    <a:bodyPr/>
                    <a:lstStyle/>
                    <a:p>
                      <a:pPr algn="l" fontAlgn="ctr"/>
                      <a:r>
                        <a:rPr lang="en-US" sz="700" b="0" i="0" u="sng" strike="noStrike" dirty="0">
                          <a:solidFill>
                            <a:srgbClr val="000000"/>
                          </a:solidFill>
                          <a:effectLst/>
                          <a:latin typeface="+mj-lt"/>
                        </a:rPr>
                        <a:t>LeasePlan Charging Readiness</a:t>
                      </a:r>
                    </a:p>
                    <a:p>
                      <a:pPr algn="l" fontAlgn="ctr"/>
                      <a:r>
                        <a:rPr lang="en-US" sz="700" b="0" i="0" u="none" strike="noStrike" dirty="0">
                          <a:solidFill>
                            <a:srgbClr val="000000"/>
                          </a:solidFill>
                          <a:effectLst/>
                          <a:latin typeface="+mj-lt"/>
                        </a:rPr>
                        <a:t>The countries are ranked according to how well they are able to provide the full range of LeasePlan charging services. This consist of providing, within the lease budget, a home charger, a workplace charger and a charge card for public chargers.</a:t>
                      </a:r>
                      <a:endParaRPr lang="en-IE" sz="700" b="0" i="0" u="none" strike="noStrike" dirty="0">
                        <a:solidFill>
                          <a:srgbClr val="000000"/>
                        </a:solidFill>
                        <a:effectLst/>
                        <a:latin typeface="+mj-lt"/>
                      </a:endParaRPr>
                    </a:p>
                  </a:txBody>
                  <a:tcPr marL="67657" marR="0" marT="0" marB="0" anchor="ctr">
                    <a:lnL>
                      <a:noFill/>
                    </a:lnL>
                    <a:lnR>
                      <a:noFill/>
                    </a:lnR>
                    <a:lnT>
                      <a:noFill/>
                    </a:lnT>
                    <a:lnB>
                      <a:noFill/>
                    </a:lnB>
                    <a:solidFill>
                      <a:srgbClr val="E5E6E6"/>
                    </a:solidFill>
                  </a:tcPr>
                </a:tc>
                <a:extLst>
                  <a:ext uri="{0D108BD9-81ED-4DB2-BD59-A6C34878D82A}">
                    <a16:rowId xmlns:a16="http://schemas.microsoft.com/office/drawing/2014/main" val="4150733908"/>
                  </a:ext>
                </a:extLst>
              </a:tr>
              <a:tr h="143119">
                <a:tc>
                  <a:txBody>
                    <a:bodyPr/>
                    <a:lstStyle/>
                    <a:p>
                      <a:pPr marL="171450" indent="-171450" algn="l" fontAlgn="ctr">
                        <a:buFont typeface="Arial" panose="020B0604020202020204" pitchFamily="34" charset="0"/>
                        <a:buChar char="•"/>
                      </a:pPr>
                      <a:endParaRPr lang="en-IE" sz="700" b="0" i="0" u="none" strike="noStrike" dirty="0">
                        <a:solidFill>
                          <a:srgbClr val="000000"/>
                        </a:solidFill>
                        <a:effectLst/>
                        <a:latin typeface="+mj-lt"/>
                      </a:endParaRPr>
                    </a:p>
                  </a:txBody>
                  <a:tcPr marL="67657" marR="0" marT="0" marB="0" anchor="ctr">
                    <a:lnL>
                      <a:noFill/>
                    </a:lnL>
                    <a:lnR>
                      <a:noFill/>
                    </a:lnR>
                    <a:lnT>
                      <a:noFill/>
                    </a:lnT>
                    <a:lnB>
                      <a:noFill/>
                    </a:lnB>
                    <a:solidFill>
                      <a:srgbClr val="E5E6E6"/>
                    </a:solidFill>
                  </a:tcPr>
                </a:tc>
                <a:extLst>
                  <a:ext uri="{0D108BD9-81ED-4DB2-BD59-A6C34878D82A}">
                    <a16:rowId xmlns:a16="http://schemas.microsoft.com/office/drawing/2014/main" val="2606153898"/>
                  </a:ext>
                </a:extLst>
              </a:tr>
              <a:tr h="580701">
                <a:tc>
                  <a:txBody>
                    <a:bodyPr/>
                    <a:lstStyle/>
                    <a:p>
                      <a:pPr marL="0" indent="0" algn="l" fontAlgn="ctr">
                        <a:buFont typeface="Arial" panose="020B0604020202020204" pitchFamily="34" charset="0"/>
                        <a:buNone/>
                      </a:pPr>
                      <a:r>
                        <a:rPr lang="en-US" sz="700" b="0" i="0" u="sng" strike="noStrike" dirty="0">
                          <a:solidFill>
                            <a:srgbClr val="000000"/>
                          </a:solidFill>
                          <a:effectLst/>
                          <a:latin typeface="+mj-lt"/>
                        </a:rPr>
                        <a:t>LeasePlan EV orders</a:t>
                      </a:r>
                    </a:p>
                    <a:p>
                      <a:pPr marL="0" indent="0" algn="l" fontAlgn="ctr">
                        <a:buFont typeface="Arial" panose="020B0604020202020204" pitchFamily="34" charset="0"/>
                        <a:buNone/>
                      </a:pPr>
                      <a:r>
                        <a:rPr lang="en-US" sz="700" b="0" i="0" u="none" strike="noStrike" dirty="0">
                          <a:solidFill>
                            <a:srgbClr val="000000"/>
                          </a:solidFill>
                          <a:effectLst/>
                          <a:latin typeface="+mj-lt"/>
                        </a:rPr>
                        <a:t>The countries are compared based on EV order intake. </a:t>
                      </a:r>
                      <a:endParaRPr lang="en-IE" sz="700" b="0" i="0" u="none" strike="noStrike" dirty="0">
                        <a:solidFill>
                          <a:srgbClr val="000000"/>
                        </a:solidFill>
                        <a:effectLst/>
                        <a:latin typeface="+mj-lt"/>
                      </a:endParaRPr>
                    </a:p>
                  </a:txBody>
                  <a:tcPr marL="67657" marR="0" marT="0" marB="0" anchor="ctr">
                    <a:lnL>
                      <a:noFill/>
                    </a:lnL>
                    <a:lnR>
                      <a:noFill/>
                    </a:lnR>
                    <a:lnT>
                      <a:noFill/>
                    </a:lnT>
                    <a:lnB>
                      <a:noFill/>
                    </a:lnB>
                    <a:solidFill>
                      <a:srgbClr val="E5E6E6"/>
                    </a:solidFill>
                  </a:tcPr>
                </a:tc>
                <a:extLst>
                  <a:ext uri="{0D108BD9-81ED-4DB2-BD59-A6C34878D82A}">
                    <a16:rowId xmlns:a16="http://schemas.microsoft.com/office/drawing/2014/main" val="2147787838"/>
                  </a:ext>
                </a:extLst>
              </a:tr>
            </a:tbl>
          </a:graphicData>
        </a:graphic>
      </p:graphicFrame>
    </p:spTree>
    <p:extLst>
      <p:ext uri="{BB962C8B-B14F-4D97-AF65-F5344CB8AC3E}">
        <p14:creationId xmlns:p14="http://schemas.microsoft.com/office/powerpoint/2010/main" val="137279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85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3446DE60-8BE5-4B6F-9904-8B4F8EF6F09A}"/>
              </a:ext>
            </a:extLst>
          </p:cNvPr>
          <p:cNvSpPr>
            <a:spLocks noGrp="1" noChangeArrowheads="1"/>
          </p:cNvSpPr>
          <p:nvPr>
            <p:ph sz="quarter" idx="16"/>
          </p:nvPr>
        </p:nvSpPr>
        <p:spPr/>
        <p:txBody>
          <a:bodyPr/>
          <a:lstStyle/>
          <a:p>
            <a:pPr marL="285750" indent="-285750" eaLnBrk="1" hangingPunct="1">
              <a:spcAft>
                <a:spcPts val="1700"/>
              </a:spcAft>
              <a:buFontTx/>
              <a:buChar char="•"/>
            </a:pPr>
            <a:r>
              <a:rPr lang="en-US" altLang="en-US" sz="1400" dirty="0">
                <a:solidFill>
                  <a:srgbClr val="000000"/>
                </a:solidFill>
                <a:latin typeface="Arial" panose="020B0604020202020204" pitchFamily="34" charset="0"/>
              </a:rPr>
              <a:t>Transport is the fastest-growing contributor to climate change, with </a:t>
            </a:r>
            <a:r>
              <a:rPr lang="en-US" altLang="en-US" sz="1400" u="sng" dirty="0">
                <a:solidFill>
                  <a:srgbClr val="000000"/>
                </a:solidFill>
                <a:latin typeface="Arial" panose="020B0604020202020204" pitchFamily="34" charset="0"/>
                <a:hlinkClick r:id="rId2"/>
              </a:rPr>
              <a:t>road transport accounting for approximately 20% of carbon dioxide emissions in the EU alone </a:t>
            </a:r>
            <a:endParaRPr lang="en-US" altLang="en-US" sz="1400" u="sng" dirty="0">
              <a:solidFill>
                <a:srgbClr val="000000"/>
              </a:solidFill>
              <a:latin typeface="Arial" panose="020B0604020202020204" pitchFamily="34" charset="0"/>
            </a:endParaRPr>
          </a:p>
          <a:p>
            <a:pPr marL="285750" indent="-285750" eaLnBrk="1" hangingPunct="1">
              <a:spcAft>
                <a:spcPts val="1700"/>
              </a:spcAft>
              <a:buFontTx/>
              <a:buChar char="•"/>
            </a:pPr>
            <a:r>
              <a:rPr lang="en-US" altLang="en-US" sz="1400" dirty="0">
                <a:solidFill>
                  <a:srgbClr val="000000"/>
                </a:solidFill>
                <a:latin typeface="Arial" panose="020B0604020202020204" pitchFamily="34" charset="0"/>
              </a:rPr>
              <a:t>c. 50% of vehicles on the road today are registered to corporate organizations. Corporates are therefore incredibly important in leading the transition to a more sustainable transport system</a:t>
            </a:r>
          </a:p>
          <a:p>
            <a:pPr marL="285750" indent="-285750" eaLnBrk="1" hangingPunct="1">
              <a:spcAft>
                <a:spcPts val="1700"/>
              </a:spcAft>
              <a:buFontTx/>
              <a:buChar char="•"/>
            </a:pPr>
            <a:r>
              <a:rPr lang="en-US" altLang="en-US" sz="1400" dirty="0">
                <a:solidFill>
                  <a:srgbClr val="000000"/>
                </a:solidFill>
                <a:latin typeface="Arial" panose="020B0604020202020204" pitchFamily="34" charset="0"/>
              </a:rPr>
              <a:t>Making the switch to a low-emission fleet is one of the easiest ways for businesses to lower their overall emissions footprint and to help tackle climate change. It can be done with the stroke of a pen: no change of strategy is required.</a:t>
            </a:r>
          </a:p>
        </p:txBody>
      </p:sp>
      <p:sp>
        <p:nvSpPr>
          <p:cNvPr id="16389" name="Text Placeholder 4">
            <a:extLst>
              <a:ext uri="{FF2B5EF4-FFF2-40B4-BE49-F238E27FC236}">
                <a16:creationId xmlns:a16="http://schemas.microsoft.com/office/drawing/2014/main" id="{98872C60-C31B-47BC-A969-21582EB40ACD}"/>
              </a:ext>
            </a:extLst>
          </p:cNvPr>
          <p:cNvSpPr>
            <a:spLocks noGrp="1" noChangeArrowheads="1"/>
          </p:cNvSpPr>
          <p:nvPr>
            <p:ph type="body" sz="quarter" idx="10"/>
          </p:nvPr>
        </p:nvSpPr>
        <p:spPr/>
        <p:txBody>
          <a:bodyPr/>
          <a:lstStyle/>
          <a:p>
            <a:pPr eaLnBrk="1" hangingPunct="1">
              <a:spcAft>
                <a:spcPct val="0"/>
              </a:spcAft>
            </a:pPr>
            <a:r>
              <a:rPr lang="en-US" altLang="en-US">
                <a:latin typeface="Arial" panose="020B0604020202020204" pitchFamily="34" charset="0"/>
              </a:rPr>
              <a:t>Context</a:t>
            </a:r>
          </a:p>
        </p:txBody>
      </p:sp>
    </p:spTree>
    <p:extLst>
      <p:ext uri="{BB962C8B-B14F-4D97-AF65-F5344CB8AC3E}">
        <p14:creationId xmlns:p14="http://schemas.microsoft.com/office/powerpoint/2010/main" val="253135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D1DCFB17-6FE1-48CD-BC20-287E4A2FACE4}"/>
              </a:ext>
            </a:extLst>
          </p:cNvPr>
          <p:cNvSpPr>
            <a:spLocks noGrp="1" noChangeArrowheads="1"/>
          </p:cNvSpPr>
          <p:nvPr>
            <p:ph sz="quarter" idx="16"/>
          </p:nvPr>
        </p:nvSpPr>
        <p:spPr/>
        <p:txBody>
          <a:bodyPr/>
          <a:lstStyle/>
          <a:p>
            <a:pPr marL="285750" indent="-285750">
              <a:spcAft>
                <a:spcPts val="1700"/>
              </a:spcAft>
              <a:buFontTx/>
              <a:buChar char="•"/>
            </a:pPr>
            <a:r>
              <a:rPr lang="en-GB" altLang="en-US" sz="1400" dirty="0">
                <a:solidFill>
                  <a:srgbClr val="000000"/>
                </a:solidFill>
                <a:latin typeface="Arial" panose="020B0604020202020204" pitchFamily="34" charset="0"/>
              </a:rPr>
              <a:t>LeasePlan’s EV Readiness Index 2019 is a comprehensive analysis of the preparedness of 22 European countries for the electric vehicle revolution. </a:t>
            </a:r>
          </a:p>
          <a:p>
            <a:pPr marL="285750" indent="-285750">
              <a:spcAft>
                <a:spcPts val="1700"/>
              </a:spcAft>
              <a:buFontTx/>
              <a:buChar char="•"/>
            </a:pPr>
            <a:r>
              <a:rPr lang="en-GB" altLang="en-US" sz="1400" dirty="0">
                <a:solidFill>
                  <a:srgbClr val="000000"/>
                </a:solidFill>
                <a:latin typeface="Arial" panose="020B0604020202020204" pitchFamily="34" charset="0"/>
              </a:rPr>
              <a:t>The Index is based on four factors: the maturity of the EV market (also including plug-in hybrids), the maturity of EV infrastructure, government incentives and LeasePlan’s experience with EVs in each country.</a:t>
            </a:r>
          </a:p>
          <a:p>
            <a:pPr marL="285750" indent="-285750">
              <a:spcAft>
                <a:spcPts val="1700"/>
              </a:spcAft>
              <a:buFontTx/>
              <a:buChar char="•"/>
            </a:pPr>
            <a:r>
              <a:rPr lang="en-US" altLang="en-US" sz="1400" dirty="0">
                <a:solidFill>
                  <a:srgbClr val="000000"/>
                </a:solidFill>
                <a:latin typeface="Arial" panose="020B0604020202020204" pitchFamily="34" charset="0"/>
              </a:rPr>
              <a:t>The 22 countries included in the LeasePlan EV Readiness Index 2019 are: Austria, Belgium, the Czech Republic, Denmark, Finland, France, Germany, Greece, Hungary, Ireland, Italy, Luxembourg, the Netherlands, Norway, Poland, Portugal, Romania, Slovakia, Spain, Sweden, Switzerland and the United Kingdom.</a:t>
            </a:r>
          </a:p>
        </p:txBody>
      </p:sp>
      <p:sp>
        <p:nvSpPr>
          <p:cNvPr id="17413" name="Text Placeholder 4">
            <a:extLst>
              <a:ext uri="{FF2B5EF4-FFF2-40B4-BE49-F238E27FC236}">
                <a16:creationId xmlns:a16="http://schemas.microsoft.com/office/drawing/2014/main" id="{A5851E47-6AF7-44C2-9585-782D62CB3533}"/>
              </a:ext>
            </a:extLst>
          </p:cNvPr>
          <p:cNvSpPr>
            <a:spLocks noGrp="1" noChangeArrowheads="1"/>
          </p:cNvSpPr>
          <p:nvPr>
            <p:ph type="body" sz="quarter" idx="10"/>
          </p:nvPr>
        </p:nvSpPr>
        <p:spPr/>
        <p:txBody>
          <a:bodyPr/>
          <a:lstStyle/>
          <a:p>
            <a:pPr eaLnBrk="1" hangingPunct="1">
              <a:spcAft>
                <a:spcPct val="0"/>
              </a:spcAft>
            </a:pPr>
            <a:r>
              <a:rPr lang="en-US" altLang="en-US" dirty="0">
                <a:latin typeface="Arial" panose="020B0604020202020204" pitchFamily="34" charset="0"/>
              </a:rPr>
              <a:t>About the EV Readiness Index 2019</a:t>
            </a:r>
          </a:p>
        </p:txBody>
      </p:sp>
    </p:spTree>
    <p:extLst>
      <p:ext uri="{BB962C8B-B14F-4D97-AF65-F5344CB8AC3E}">
        <p14:creationId xmlns:p14="http://schemas.microsoft.com/office/powerpoint/2010/main" val="235575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D1DCFB17-6FE1-48CD-BC20-287E4A2FACE4}"/>
              </a:ext>
            </a:extLst>
          </p:cNvPr>
          <p:cNvSpPr>
            <a:spLocks noGrp="1" noChangeArrowheads="1"/>
          </p:cNvSpPr>
          <p:nvPr>
            <p:ph sz="quarter" idx="16"/>
          </p:nvPr>
        </p:nvSpPr>
        <p:spPr/>
        <p:txBody>
          <a:bodyPr>
            <a:normAutofit/>
          </a:bodyPr>
          <a:lstStyle/>
          <a:p>
            <a:pPr marL="285750" indent="-285750">
              <a:spcAft>
                <a:spcPts val="1700"/>
              </a:spcAft>
              <a:buFontTx/>
              <a:buChar char="•"/>
            </a:pPr>
            <a:r>
              <a:rPr lang="en-GB" altLang="en-US" sz="1400" dirty="0">
                <a:solidFill>
                  <a:srgbClr val="000000"/>
                </a:solidFill>
                <a:latin typeface="Arial" panose="020B0604020202020204" pitchFamily="34" charset="0"/>
              </a:rPr>
              <a:t>The EV Readiness Index 2019 shows that Norway, the Netherlands, Sweden and Austria are now the best prepared countries in Europe for the electric vehicle revolution. </a:t>
            </a:r>
          </a:p>
          <a:p>
            <a:pPr marL="285750" indent="-285750">
              <a:spcAft>
                <a:spcPts val="1700"/>
              </a:spcAft>
              <a:buFontTx/>
              <a:buChar char="•"/>
            </a:pPr>
            <a:r>
              <a:rPr lang="en-GB" altLang="en-US" sz="1400" dirty="0">
                <a:solidFill>
                  <a:srgbClr val="000000"/>
                </a:solidFill>
                <a:latin typeface="Arial" panose="020B0604020202020204" pitchFamily="34" charset="0"/>
              </a:rPr>
              <a:t>For the first time, all countries in the index have shown an improved score compared to last year, signalling increased EV readiness across the continent.</a:t>
            </a:r>
          </a:p>
          <a:p>
            <a:pPr marL="285750" indent="-285750">
              <a:spcAft>
                <a:spcPts val="1700"/>
              </a:spcAft>
              <a:buFontTx/>
              <a:buChar char="•"/>
            </a:pPr>
            <a:r>
              <a:rPr lang="en-US" altLang="en-US" sz="1400" dirty="0">
                <a:solidFill>
                  <a:srgbClr val="000000"/>
                </a:solidFill>
                <a:latin typeface="Arial" panose="020B0604020202020204" pitchFamily="34" charset="0"/>
              </a:rPr>
              <a:t>N</a:t>
            </a:r>
            <a:r>
              <a:rPr lang="en-GB" altLang="en-US" sz="1400" dirty="0" err="1">
                <a:solidFill>
                  <a:srgbClr val="000000"/>
                </a:solidFill>
                <a:latin typeface="Arial" panose="020B0604020202020204" pitchFamily="34" charset="0"/>
              </a:rPr>
              <a:t>ot</a:t>
            </a:r>
            <a:r>
              <a:rPr lang="en-GB" altLang="en-US" sz="1400" dirty="0">
                <a:solidFill>
                  <a:srgbClr val="000000"/>
                </a:solidFill>
                <a:latin typeface="Arial" panose="020B0604020202020204" pitchFamily="34" charset="0"/>
              </a:rPr>
              <a:t> all countries are improving at the same pace, reflecting a lack of action by policymakers on key EV enablers, such as charging infrastructure, purchase subsidies, registration tax benefits, ownership tax benefits, company tax benefits and VAT benefits.</a:t>
            </a:r>
          </a:p>
        </p:txBody>
      </p:sp>
      <p:sp>
        <p:nvSpPr>
          <p:cNvPr id="17413" name="Text Placeholder 4">
            <a:extLst>
              <a:ext uri="{FF2B5EF4-FFF2-40B4-BE49-F238E27FC236}">
                <a16:creationId xmlns:a16="http://schemas.microsoft.com/office/drawing/2014/main" id="{A5851E47-6AF7-44C2-9585-782D62CB3533}"/>
              </a:ext>
            </a:extLst>
          </p:cNvPr>
          <p:cNvSpPr>
            <a:spLocks noGrp="1" noChangeArrowheads="1"/>
          </p:cNvSpPr>
          <p:nvPr>
            <p:ph type="body" sz="quarter" idx="10"/>
          </p:nvPr>
        </p:nvSpPr>
        <p:spPr/>
        <p:txBody>
          <a:bodyPr>
            <a:normAutofit fontScale="92500" lnSpcReduction="20000"/>
          </a:bodyPr>
          <a:lstStyle/>
          <a:p>
            <a:pPr eaLnBrk="1" hangingPunct="1">
              <a:spcAft>
                <a:spcPct val="0"/>
              </a:spcAft>
            </a:pPr>
            <a:r>
              <a:rPr lang="en-US" altLang="en-US" dirty="0">
                <a:latin typeface="Arial" panose="020B0604020202020204" pitchFamily="34" charset="0"/>
              </a:rPr>
              <a:t>Key findings </a:t>
            </a:r>
          </a:p>
          <a:p>
            <a:pPr eaLnBrk="1" hangingPunct="1">
              <a:spcAft>
                <a:spcPct val="0"/>
              </a:spcAft>
            </a:pPr>
            <a:r>
              <a:rPr lang="en-US" altLang="en-US" dirty="0">
                <a:latin typeface="Arial" panose="020B0604020202020204" pitchFamily="34" charset="0"/>
              </a:rPr>
              <a:t>EV Readiness Index 2019 (1 of 2) </a:t>
            </a:r>
          </a:p>
        </p:txBody>
      </p:sp>
    </p:spTree>
    <p:extLst>
      <p:ext uri="{BB962C8B-B14F-4D97-AF65-F5344CB8AC3E}">
        <p14:creationId xmlns:p14="http://schemas.microsoft.com/office/powerpoint/2010/main" val="206198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D1DCFB17-6FE1-48CD-BC20-287E4A2FACE4}"/>
              </a:ext>
            </a:extLst>
          </p:cNvPr>
          <p:cNvSpPr>
            <a:spLocks noGrp="1" noChangeArrowheads="1"/>
          </p:cNvSpPr>
          <p:nvPr>
            <p:ph sz="quarter" idx="16"/>
          </p:nvPr>
        </p:nvSpPr>
        <p:spPr/>
        <p:txBody>
          <a:bodyPr>
            <a:normAutofit/>
          </a:bodyPr>
          <a:lstStyle/>
          <a:p>
            <a:pPr marL="285750" indent="-285750">
              <a:spcAft>
                <a:spcPts val="1700"/>
              </a:spcAft>
              <a:buFontTx/>
              <a:buChar char="•"/>
            </a:pPr>
            <a:r>
              <a:rPr lang="en-GB" altLang="en-US" sz="1400" dirty="0">
                <a:solidFill>
                  <a:srgbClr val="000000"/>
                </a:solidFill>
                <a:latin typeface="Arial" panose="020B0604020202020204" pitchFamily="34" charset="0"/>
              </a:rPr>
              <a:t>Finland (+7 places) Germany (+4) and Portugal (+4) improved their ranking significantly, as a result of better charging infrastructure, a higher percentage of EV registrations and more attractive government incentives.</a:t>
            </a:r>
          </a:p>
          <a:p>
            <a:pPr marL="285750" indent="-285750">
              <a:spcAft>
                <a:spcPts val="1700"/>
              </a:spcAft>
              <a:buFontTx/>
              <a:buChar char="•"/>
            </a:pPr>
            <a:r>
              <a:rPr lang="en-GB" altLang="en-US" sz="1400" dirty="0">
                <a:solidFill>
                  <a:srgbClr val="000000"/>
                </a:solidFill>
                <a:latin typeface="Arial" panose="020B0604020202020204" pitchFamily="34" charset="0"/>
              </a:rPr>
              <a:t>The Netherlands has the most public charging plugs available (83,196), followed by Germany (37,405) and France (34,558). When adjusted for population size, the top three countries are now the Netherlands (4.8 charging plugs per 1,000 inhabitants), Norway (4.5) and Luxembourg (1.9).</a:t>
            </a:r>
          </a:p>
          <a:p>
            <a:pPr marL="285750" indent="-285750">
              <a:spcAft>
                <a:spcPts val="1700"/>
              </a:spcAft>
              <a:buFontTx/>
              <a:buChar char="•"/>
            </a:pPr>
            <a:r>
              <a:rPr lang="en-GB" altLang="en-US" sz="1400" dirty="0">
                <a:solidFill>
                  <a:srgbClr val="000000"/>
                </a:solidFill>
                <a:latin typeface="Arial" panose="020B0604020202020204" pitchFamily="34" charset="0"/>
              </a:rPr>
              <a:t>Austria, Ireland, Germany and the Netherlands scored the highest in terms of government support for EVs, including purchase subsidies, registration tax benefits, ownership tax benefits, company tax benefits and VAT benefits. </a:t>
            </a:r>
          </a:p>
          <a:p>
            <a:pPr marL="285750" indent="-285750">
              <a:spcAft>
                <a:spcPts val="1700"/>
              </a:spcAft>
              <a:buFontTx/>
              <a:buChar char="•"/>
            </a:pPr>
            <a:endParaRPr lang="en-GB" altLang="en-US" sz="1400" dirty="0">
              <a:latin typeface="Arial" panose="020B0604020202020204" pitchFamily="34" charset="0"/>
            </a:endParaRPr>
          </a:p>
          <a:p>
            <a:pPr marL="285750" indent="-285750">
              <a:spcAft>
                <a:spcPts val="1700"/>
              </a:spcAft>
              <a:buFontTx/>
              <a:buChar char="•"/>
            </a:pPr>
            <a:endParaRPr lang="en-US" altLang="en-US" sz="1400" dirty="0">
              <a:latin typeface="Arial" panose="020B0604020202020204" pitchFamily="34" charset="0"/>
            </a:endParaRPr>
          </a:p>
        </p:txBody>
      </p:sp>
      <p:sp>
        <p:nvSpPr>
          <p:cNvPr id="17413" name="Text Placeholder 4">
            <a:extLst>
              <a:ext uri="{FF2B5EF4-FFF2-40B4-BE49-F238E27FC236}">
                <a16:creationId xmlns:a16="http://schemas.microsoft.com/office/drawing/2014/main" id="{A5851E47-6AF7-44C2-9585-782D62CB3533}"/>
              </a:ext>
            </a:extLst>
          </p:cNvPr>
          <p:cNvSpPr>
            <a:spLocks noGrp="1" noChangeArrowheads="1"/>
          </p:cNvSpPr>
          <p:nvPr>
            <p:ph type="body" sz="quarter" idx="10"/>
          </p:nvPr>
        </p:nvSpPr>
        <p:spPr/>
        <p:txBody>
          <a:bodyPr>
            <a:normAutofit fontScale="92500" lnSpcReduction="20000"/>
          </a:bodyPr>
          <a:lstStyle/>
          <a:p>
            <a:pPr eaLnBrk="1" hangingPunct="1">
              <a:spcAft>
                <a:spcPct val="0"/>
              </a:spcAft>
            </a:pPr>
            <a:r>
              <a:rPr lang="en-US" altLang="en-US" dirty="0">
                <a:latin typeface="Arial" panose="020B0604020202020204" pitchFamily="34" charset="0"/>
              </a:rPr>
              <a:t>Key findings </a:t>
            </a:r>
          </a:p>
          <a:p>
            <a:pPr eaLnBrk="1" hangingPunct="1">
              <a:spcAft>
                <a:spcPct val="0"/>
              </a:spcAft>
            </a:pPr>
            <a:r>
              <a:rPr lang="en-US" altLang="en-US" dirty="0">
                <a:latin typeface="Arial" panose="020B0604020202020204" pitchFamily="34" charset="0"/>
              </a:rPr>
              <a:t>EV Readiness Index 2019 (2 of 2) </a:t>
            </a:r>
          </a:p>
        </p:txBody>
      </p:sp>
    </p:spTree>
    <p:extLst>
      <p:ext uri="{BB962C8B-B14F-4D97-AF65-F5344CB8AC3E}">
        <p14:creationId xmlns:p14="http://schemas.microsoft.com/office/powerpoint/2010/main" val="325157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7404AAC-EE97-4212-BB90-632A21FBAA5A}"/>
              </a:ext>
            </a:extLst>
          </p:cNvPr>
          <p:cNvGraphicFramePr>
            <a:graphicFrameLocks noGrp="1"/>
          </p:cNvGraphicFramePr>
          <p:nvPr>
            <p:ph sz="quarter" idx="16"/>
            <p:extLst>
              <p:ext uri="{D42A27DB-BD31-4B8C-83A1-F6EECF244321}">
                <p14:modId xmlns:p14="http://schemas.microsoft.com/office/powerpoint/2010/main" val="2260623180"/>
              </p:ext>
            </p:extLst>
          </p:nvPr>
        </p:nvGraphicFramePr>
        <p:xfrm>
          <a:off x="574675" y="1435868"/>
          <a:ext cx="6025887" cy="3346082"/>
        </p:xfrm>
        <a:graphic>
          <a:graphicData uri="http://schemas.openxmlformats.org/drawingml/2006/table">
            <a:tbl>
              <a:tblPr/>
              <a:tblGrid>
                <a:gridCol w="932392">
                  <a:extLst>
                    <a:ext uri="{9D8B030D-6E8A-4147-A177-3AD203B41FA5}">
                      <a16:colId xmlns:a16="http://schemas.microsoft.com/office/drawing/2014/main" val="1129530266"/>
                    </a:ext>
                  </a:extLst>
                </a:gridCol>
                <a:gridCol w="1018699">
                  <a:extLst>
                    <a:ext uri="{9D8B030D-6E8A-4147-A177-3AD203B41FA5}">
                      <a16:colId xmlns:a16="http://schemas.microsoft.com/office/drawing/2014/main" val="1650608844"/>
                    </a:ext>
                  </a:extLst>
                </a:gridCol>
                <a:gridCol w="1018699">
                  <a:extLst>
                    <a:ext uri="{9D8B030D-6E8A-4147-A177-3AD203B41FA5}">
                      <a16:colId xmlns:a16="http://schemas.microsoft.com/office/drawing/2014/main" val="2183617016"/>
                    </a:ext>
                  </a:extLst>
                </a:gridCol>
                <a:gridCol w="1018699">
                  <a:extLst>
                    <a:ext uri="{9D8B030D-6E8A-4147-A177-3AD203B41FA5}">
                      <a16:colId xmlns:a16="http://schemas.microsoft.com/office/drawing/2014/main" val="2477875269"/>
                    </a:ext>
                  </a:extLst>
                </a:gridCol>
                <a:gridCol w="1018699">
                  <a:extLst>
                    <a:ext uri="{9D8B030D-6E8A-4147-A177-3AD203B41FA5}">
                      <a16:colId xmlns:a16="http://schemas.microsoft.com/office/drawing/2014/main" val="2315492417"/>
                    </a:ext>
                  </a:extLst>
                </a:gridCol>
                <a:gridCol w="1018699">
                  <a:extLst>
                    <a:ext uri="{9D8B030D-6E8A-4147-A177-3AD203B41FA5}">
                      <a16:colId xmlns:a16="http://schemas.microsoft.com/office/drawing/2014/main" val="1186211386"/>
                    </a:ext>
                  </a:extLst>
                </a:gridCol>
              </a:tblGrid>
              <a:tr h="74341">
                <a:tc>
                  <a:txBody>
                    <a:bodyPr/>
                    <a:lstStyle/>
                    <a:p>
                      <a:pPr algn="ctr" fontAlgn="b"/>
                      <a:r>
                        <a:rPr lang="en-IE" sz="800" b="1" i="0" u="none" strike="noStrike" dirty="0">
                          <a:solidFill>
                            <a:srgbClr val="FFFFFF"/>
                          </a:solidFill>
                          <a:effectLst/>
                          <a:latin typeface="+mj-lt"/>
                        </a:rPr>
                        <a:t>Country</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en-IE" sz="800" b="1" i="0" u="none" strike="noStrike" dirty="0">
                          <a:solidFill>
                            <a:srgbClr val="FFFFFF"/>
                          </a:solidFill>
                          <a:effectLst/>
                          <a:latin typeface="+mj-lt"/>
                        </a:rPr>
                        <a:t>Total scoring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en-IE" sz="800" b="1" i="0" u="none" strike="noStrike" dirty="0">
                          <a:solidFill>
                            <a:srgbClr val="FFFFFF"/>
                          </a:solidFill>
                          <a:effectLst/>
                          <a:latin typeface="+mj-lt"/>
                        </a:rPr>
                        <a:t>EV maturity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en-IE" sz="800" b="1" i="0" u="none" strike="noStrike">
                          <a:solidFill>
                            <a:srgbClr val="FFFFFF"/>
                          </a:solidFill>
                          <a:effectLst/>
                          <a:latin typeface="+mj-lt"/>
                        </a:rPr>
                        <a:t>Charging maturity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en-IE" sz="800" b="1" i="0" u="none" strike="noStrike" dirty="0">
                          <a:solidFill>
                            <a:srgbClr val="FFFFFF"/>
                          </a:solidFill>
                          <a:effectLst/>
                          <a:latin typeface="+mj-lt"/>
                        </a:rPr>
                        <a:t>Government incentives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en-IE" sz="800" b="1" i="0" u="none" strike="noStrike" dirty="0">
                          <a:solidFill>
                            <a:srgbClr val="FFFFFF"/>
                          </a:solidFill>
                          <a:effectLst/>
                          <a:latin typeface="+mj-lt"/>
                        </a:rPr>
                        <a:t>LeasePlan maturity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79635213"/>
                  </a:ext>
                </a:extLst>
              </a:tr>
              <a:tr h="141011">
                <a:tc>
                  <a:txBody>
                    <a:bodyPr/>
                    <a:lstStyle/>
                    <a:p>
                      <a:pPr algn="l" fontAlgn="b"/>
                      <a:r>
                        <a:rPr lang="en-IE" sz="800" b="0" i="0" u="none" strike="noStrike" dirty="0">
                          <a:solidFill>
                            <a:srgbClr val="000000"/>
                          </a:solidFill>
                          <a:effectLst/>
                          <a:latin typeface="+mj-lt"/>
                        </a:rPr>
                        <a:t>Norway</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IE" sz="800" b="0" i="0" u="none" strike="noStrike" dirty="0">
                          <a:solidFill>
                            <a:srgbClr val="000000"/>
                          </a:solidFill>
                          <a:effectLst/>
                          <a:latin typeface="+mj-lt"/>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IE" sz="800" b="0" i="0" u="none" strike="noStrike" dirty="0">
                          <a:solidFill>
                            <a:srgbClr val="000000"/>
                          </a:solidFill>
                          <a:effectLst/>
                          <a:latin typeface="+mj-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IE"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IE"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580"/>
                    </a:solidFill>
                  </a:tcPr>
                </a:tc>
                <a:tc>
                  <a:txBody>
                    <a:bodyPr/>
                    <a:lstStyle/>
                    <a:p>
                      <a:pPr algn="ctr" fontAlgn="ctr"/>
                      <a:r>
                        <a:rPr lang="en-IE" sz="8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565542634"/>
                  </a:ext>
                </a:extLst>
              </a:tr>
              <a:tr h="141011">
                <a:tc>
                  <a:txBody>
                    <a:bodyPr/>
                    <a:lstStyle/>
                    <a:p>
                      <a:pPr algn="l" fontAlgn="b"/>
                      <a:r>
                        <a:rPr lang="en-IE" sz="800" b="0" i="0" u="none" strike="noStrike">
                          <a:solidFill>
                            <a:srgbClr val="000000"/>
                          </a:solidFill>
                          <a:effectLst/>
                          <a:latin typeface="+mj-lt"/>
                        </a:rPr>
                        <a:t>Netherlands</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800" b="0" i="0" u="none" strike="noStrike" dirty="0">
                          <a:solidFill>
                            <a:srgbClr val="000000"/>
                          </a:solidFill>
                          <a:effectLst/>
                          <a:latin typeface="+mj-lt"/>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IE" sz="800" b="0" i="0" u="none" strike="noStrike" dirty="0">
                          <a:solidFill>
                            <a:srgbClr val="000000"/>
                          </a:solidFill>
                          <a:effectLst/>
                          <a:latin typeface="+mj-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A81"/>
                    </a:solidFill>
                  </a:tcPr>
                </a:tc>
                <a:tc>
                  <a:txBody>
                    <a:bodyPr/>
                    <a:lstStyle/>
                    <a:p>
                      <a:pPr algn="ctr" fontAlgn="ctr"/>
                      <a:r>
                        <a:rPr lang="en-IE" sz="800" b="0" i="0" u="none" strike="noStrike" dirty="0">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IE" sz="8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A7E"/>
                    </a:solidFill>
                  </a:tcPr>
                </a:tc>
                <a:tc>
                  <a:txBody>
                    <a:bodyPr/>
                    <a:lstStyle/>
                    <a:p>
                      <a:pPr algn="ctr" fontAlgn="ctr"/>
                      <a:r>
                        <a:rPr lang="en-IE" sz="8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931359471"/>
                  </a:ext>
                </a:extLst>
              </a:tr>
              <a:tr h="141011">
                <a:tc>
                  <a:txBody>
                    <a:bodyPr/>
                    <a:lstStyle/>
                    <a:p>
                      <a:pPr algn="l" fontAlgn="b"/>
                      <a:r>
                        <a:rPr lang="en-IE" sz="800" b="0" i="0" u="none" strike="noStrike">
                          <a:solidFill>
                            <a:srgbClr val="000000"/>
                          </a:solidFill>
                          <a:effectLst/>
                          <a:latin typeface="+mj-lt"/>
                        </a:rPr>
                        <a:t>Sweden</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IE" sz="800" b="0" i="0" u="none" strike="noStrike" dirty="0">
                          <a:solidFill>
                            <a:srgbClr val="000000"/>
                          </a:solidFill>
                          <a:effectLst/>
                          <a:latin typeface="+mj-lt"/>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F7F"/>
                    </a:solidFill>
                  </a:tcPr>
                </a:tc>
                <a:tc>
                  <a:txBody>
                    <a:bodyPr/>
                    <a:lstStyle/>
                    <a:p>
                      <a:pPr algn="ctr" fontAlgn="ctr"/>
                      <a:r>
                        <a:rPr lang="en-IE" sz="800" b="0" i="0" u="none" strike="noStrike" dirty="0">
                          <a:solidFill>
                            <a:srgbClr val="000000"/>
                          </a:solidFill>
                          <a:effectLst/>
                          <a:latin typeface="+mj-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A81"/>
                    </a:solidFill>
                  </a:tcPr>
                </a:tc>
                <a:tc>
                  <a:txBody>
                    <a:bodyPr/>
                    <a:lstStyle/>
                    <a:p>
                      <a:pPr algn="ctr" fontAlgn="ctr"/>
                      <a:r>
                        <a:rPr lang="en-IE" sz="800" b="0" i="0" u="none" strike="noStrike" dirty="0">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IE"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580"/>
                    </a:solidFill>
                  </a:tcPr>
                </a:tc>
                <a:tc>
                  <a:txBody>
                    <a:bodyPr/>
                    <a:lstStyle/>
                    <a:p>
                      <a:pPr algn="ctr" fontAlgn="ctr"/>
                      <a:r>
                        <a:rPr lang="en-IE"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extLst>
                  <a:ext uri="{0D108BD9-81ED-4DB2-BD59-A6C34878D82A}">
                    <a16:rowId xmlns:a16="http://schemas.microsoft.com/office/drawing/2014/main" val="202306114"/>
                  </a:ext>
                </a:extLst>
              </a:tr>
              <a:tr h="141011">
                <a:tc>
                  <a:txBody>
                    <a:bodyPr/>
                    <a:lstStyle/>
                    <a:p>
                      <a:pPr algn="l" fontAlgn="b"/>
                      <a:r>
                        <a:rPr lang="en-IE" sz="800" b="0" i="0" u="none" strike="noStrike">
                          <a:solidFill>
                            <a:srgbClr val="000000"/>
                          </a:solidFill>
                          <a:effectLst/>
                          <a:latin typeface="+mj-lt"/>
                        </a:rPr>
                        <a:t>Austria</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800" b="0" i="0" u="none" strike="noStrike">
                          <a:solidFill>
                            <a:srgbClr val="000000"/>
                          </a:solidFill>
                          <a:effectLst/>
                          <a:latin typeface="+mj-lt"/>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380"/>
                    </a:solidFill>
                  </a:tcPr>
                </a:tc>
                <a:tc>
                  <a:txBody>
                    <a:bodyPr/>
                    <a:lstStyle/>
                    <a:p>
                      <a:pPr algn="ctr" fontAlgn="ctr"/>
                      <a:r>
                        <a:rPr lang="en-IE" sz="800" b="0" i="0" u="none" strike="noStrike" dirty="0">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dirty="0">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IE" sz="800" b="0" i="0" u="none" strike="noStrike">
                          <a:solidFill>
                            <a:srgbClr val="000000"/>
                          </a:solidFill>
                          <a:effectLst/>
                          <a:latin typeface="+mj-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IE" sz="800" b="0" i="0" u="none" strike="noStrike">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extLst>
                  <a:ext uri="{0D108BD9-81ED-4DB2-BD59-A6C34878D82A}">
                    <a16:rowId xmlns:a16="http://schemas.microsoft.com/office/drawing/2014/main" val="2818182142"/>
                  </a:ext>
                </a:extLst>
              </a:tr>
              <a:tr h="141011">
                <a:tc>
                  <a:txBody>
                    <a:bodyPr/>
                    <a:lstStyle/>
                    <a:p>
                      <a:pPr algn="l" fontAlgn="b"/>
                      <a:r>
                        <a:rPr lang="en-IE" sz="800" b="0" i="0" u="none" strike="noStrike">
                          <a:solidFill>
                            <a:srgbClr val="000000"/>
                          </a:solidFill>
                          <a:effectLst/>
                          <a:latin typeface="+mj-lt"/>
                        </a:rPr>
                        <a:t>Finland</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IE" sz="800" b="0" i="0" u="none" strike="noStrike">
                          <a:solidFill>
                            <a:srgbClr val="000000"/>
                          </a:solidFill>
                          <a:effectLst/>
                          <a:latin typeface="+mj-lt"/>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B81"/>
                    </a:solidFill>
                  </a:tcPr>
                </a:tc>
                <a:tc>
                  <a:txBody>
                    <a:bodyPr/>
                    <a:lstStyle/>
                    <a:p>
                      <a:pPr algn="ctr" fontAlgn="ctr"/>
                      <a:r>
                        <a:rPr lang="en-IE" sz="800" b="0" i="0" u="none" strike="noStrike" dirty="0">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dirty="0">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IE" sz="800" b="0" i="0" u="none" strike="noStrike">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ctr"/>
                      <a:r>
                        <a:rPr lang="en-IE"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extLst>
                  <a:ext uri="{0D108BD9-81ED-4DB2-BD59-A6C34878D82A}">
                    <a16:rowId xmlns:a16="http://schemas.microsoft.com/office/drawing/2014/main" val="3016240271"/>
                  </a:ext>
                </a:extLst>
              </a:tr>
              <a:tr h="141011">
                <a:tc>
                  <a:txBody>
                    <a:bodyPr/>
                    <a:lstStyle/>
                    <a:p>
                      <a:pPr algn="l" fontAlgn="b"/>
                      <a:r>
                        <a:rPr lang="en-IE" sz="800" b="0" i="0" u="none" strike="noStrike">
                          <a:solidFill>
                            <a:srgbClr val="000000"/>
                          </a:solidFill>
                          <a:effectLst/>
                          <a:latin typeface="+mj-lt"/>
                        </a:rPr>
                        <a:t>Germany</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800" b="0" i="0" u="none" strike="noStrike">
                          <a:solidFill>
                            <a:srgbClr val="000000"/>
                          </a:solidFill>
                          <a:effectLst/>
                          <a:latin typeface="+mj-lt"/>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ctr" fontAlgn="ctr"/>
                      <a:r>
                        <a:rPr lang="en-IE"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dirty="0">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dirty="0">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A7E"/>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662524727"/>
                  </a:ext>
                </a:extLst>
              </a:tr>
              <a:tr h="141011">
                <a:tc>
                  <a:txBody>
                    <a:bodyPr/>
                    <a:lstStyle/>
                    <a:p>
                      <a:pPr algn="l" fontAlgn="b"/>
                      <a:r>
                        <a:rPr lang="en-IE" sz="800" b="0" i="0" u="none" strike="noStrike">
                          <a:solidFill>
                            <a:srgbClr val="000000"/>
                          </a:solidFill>
                          <a:effectLst/>
                          <a:latin typeface="+mj-lt"/>
                        </a:rPr>
                        <a:t>United Kingdom</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IE" sz="800" b="0" i="0" u="none" strike="noStrike">
                          <a:solidFill>
                            <a:srgbClr val="000000"/>
                          </a:solidFill>
                          <a:effectLst/>
                          <a:latin typeface="+mj-lt"/>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7A"/>
                    </a:solidFill>
                  </a:tcPr>
                </a:tc>
                <a:tc>
                  <a:txBody>
                    <a:bodyPr/>
                    <a:lstStyle/>
                    <a:p>
                      <a:pPr algn="ctr" fontAlgn="ctr"/>
                      <a:r>
                        <a:rPr lang="en-IE" sz="800" b="0" i="0" u="none" strike="noStrike" dirty="0">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IE" sz="800" b="0" i="0" u="none" strike="noStrike" dirty="0">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580"/>
                    </a:solidFill>
                  </a:tcPr>
                </a:tc>
                <a:tc>
                  <a:txBody>
                    <a:bodyPr/>
                    <a:lstStyle/>
                    <a:p>
                      <a:pPr algn="ctr" fontAlgn="ctr"/>
                      <a:r>
                        <a:rPr lang="en-IE"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extLst>
                  <a:ext uri="{0D108BD9-81ED-4DB2-BD59-A6C34878D82A}">
                    <a16:rowId xmlns:a16="http://schemas.microsoft.com/office/drawing/2014/main" val="3121286128"/>
                  </a:ext>
                </a:extLst>
              </a:tr>
              <a:tr h="141011">
                <a:tc>
                  <a:txBody>
                    <a:bodyPr/>
                    <a:lstStyle/>
                    <a:p>
                      <a:pPr algn="l" fontAlgn="b"/>
                      <a:r>
                        <a:rPr lang="en-IE" sz="800" b="0" i="0" u="none" strike="noStrike">
                          <a:solidFill>
                            <a:srgbClr val="000000"/>
                          </a:solidFill>
                          <a:effectLst/>
                          <a:latin typeface="+mj-lt"/>
                        </a:rPr>
                        <a:t>Portugal</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800" b="0" i="0" u="none" strike="noStrike">
                          <a:solidFill>
                            <a:srgbClr val="000000"/>
                          </a:solidFill>
                          <a:effectLst/>
                          <a:latin typeface="+mj-lt"/>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ctr"/>
                      <a:r>
                        <a:rPr lang="en-IE"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dirty="0">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extLst>
                  <a:ext uri="{0D108BD9-81ED-4DB2-BD59-A6C34878D82A}">
                    <a16:rowId xmlns:a16="http://schemas.microsoft.com/office/drawing/2014/main" val="1464938633"/>
                  </a:ext>
                </a:extLst>
              </a:tr>
              <a:tr h="141011">
                <a:tc>
                  <a:txBody>
                    <a:bodyPr/>
                    <a:lstStyle/>
                    <a:p>
                      <a:pPr algn="l" fontAlgn="b"/>
                      <a:r>
                        <a:rPr lang="en-IE" sz="800" b="0" i="0" u="none" strike="noStrike">
                          <a:solidFill>
                            <a:srgbClr val="000000"/>
                          </a:solidFill>
                          <a:effectLst/>
                          <a:latin typeface="+mj-lt"/>
                        </a:rPr>
                        <a:t>Belgium</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IE" sz="800" b="0" i="0" u="none" strike="noStrike">
                          <a:solidFill>
                            <a:srgbClr val="000000"/>
                          </a:solidFill>
                          <a:effectLst/>
                          <a:latin typeface="+mj-lt"/>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en-IE"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dirty="0">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dirty="0">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extLst>
                  <a:ext uri="{0D108BD9-81ED-4DB2-BD59-A6C34878D82A}">
                    <a16:rowId xmlns:a16="http://schemas.microsoft.com/office/drawing/2014/main" val="2611775002"/>
                  </a:ext>
                </a:extLst>
              </a:tr>
              <a:tr h="141011">
                <a:tc>
                  <a:txBody>
                    <a:bodyPr/>
                    <a:lstStyle/>
                    <a:p>
                      <a:pPr algn="l" fontAlgn="b"/>
                      <a:r>
                        <a:rPr lang="en-IE" sz="800" b="0" i="0" u="none" strike="noStrike">
                          <a:solidFill>
                            <a:srgbClr val="000000"/>
                          </a:solidFill>
                          <a:effectLst/>
                          <a:latin typeface="+mj-lt"/>
                        </a:rPr>
                        <a:t>Luxembourg</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800" b="0" i="0" u="none" strike="noStrike">
                          <a:solidFill>
                            <a:srgbClr val="000000"/>
                          </a:solidFill>
                          <a:effectLst/>
                          <a:latin typeface="+mj-lt"/>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en-IE"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dirty="0">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3560196044"/>
                  </a:ext>
                </a:extLst>
              </a:tr>
              <a:tr h="141011">
                <a:tc>
                  <a:txBody>
                    <a:bodyPr/>
                    <a:lstStyle/>
                    <a:p>
                      <a:pPr algn="l" fontAlgn="b"/>
                      <a:r>
                        <a:rPr lang="en-IE" sz="800" b="0" i="0" u="none" strike="noStrike">
                          <a:solidFill>
                            <a:srgbClr val="000000"/>
                          </a:solidFill>
                          <a:effectLst/>
                          <a:latin typeface="+mj-lt"/>
                        </a:rPr>
                        <a:t>Ireland</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IE" sz="800" b="0" i="0" u="none" strike="noStrike">
                          <a:solidFill>
                            <a:srgbClr val="000000"/>
                          </a:solidFill>
                          <a:effectLst/>
                          <a:latin typeface="+mj-lt"/>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en-IE"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dirty="0">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A7E"/>
                    </a:solidFill>
                  </a:tcPr>
                </a:tc>
                <a:tc>
                  <a:txBody>
                    <a:bodyPr/>
                    <a:lstStyle/>
                    <a:p>
                      <a:pPr algn="ctr" fontAlgn="ctr"/>
                      <a:r>
                        <a:rPr lang="en-IE" sz="800" b="0" i="0" u="none" strike="noStrike">
                          <a:solidFill>
                            <a:srgbClr val="000000"/>
                          </a:solidFill>
                          <a:effectLst/>
                          <a:latin typeface="+mj-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A77"/>
                    </a:solidFill>
                  </a:tcPr>
                </a:tc>
                <a:extLst>
                  <a:ext uri="{0D108BD9-81ED-4DB2-BD59-A6C34878D82A}">
                    <a16:rowId xmlns:a16="http://schemas.microsoft.com/office/drawing/2014/main" val="320873133"/>
                  </a:ext>
                </a:extLst>
              </a:tr>
              <a:tr h="141011">
                <a:tc>
                  <a:txBody>
                    <a:bodyPr/>
                    <a:lstStyle/>
                    <a:p>
                      <a:pPr algn="l" fontAlgn="b"/>
                      <a:r>
                        <a:rPr lang="en-IE" sz="800" b="0" i="0" u="none" strike="noStrike">
                          <a:solidFill>
                            <a:srgbClr val="000000"/>
                          </a:solidFill>
                          <a:effectLst/>
                          <a:latin typeface="+mj-lt"/>
                        </a:rPr>
                        <a:t>France</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800" b="0" i="0" u="none" strike="noStrike">
                          <a:solidFill>
                            <a:srgbClr val="000000"/>
                          </a:solidFill>
                          <a:effectLst/>
                          <a:latin typeface="+mj-lt"/>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dirty="0">
                          <a:solidFill>
                            <a:srgbClr val="000000"/>
                          </a:solidFill>
                          <a:effectLst/>
                          <a:latin typeface="+mj-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IE" sz="800" b="0" i="0" u="none" strike="noStrike">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extLst>
                  <a:ext uri="{0D108BD9-81ED-4DB2-BD59-A6C34878D82A}">
                    <a16:rowId xmlns:a16="http://schemas.microsoft.com/office/drawing/2014/main" val="2568873533"/>
                  </a:ext>
                </a:extLst>
              </a:tr>
              <a:tr h="141011">
                <a:tc>
                  <a:txBody>
                    <a:bodyPr/>
                    <a:lstStyle/>
                    <a:p>
                      <a:pPr algn="l" fontAlgn="b"/>
                      <a:r>
                        <a:rPr lang="en-IE" sz="800" b="0" i="0" u="none" strike="noStrike">
                          <a:solidFill>
                            <a:srgbClr val="000000"/>
                          </a:solidFill>
                          <a:effectLst/>
                          <a:latin typeface="+mj-lt"/>
                        </a:rPr>
                        <a:t>Switzerland</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IE" sz="800" b="0" i="0" u="none" strike="noStrike">
                          <a:solidFill>
                            <a:srgbClr val="000000"/>
                          </a:solidFill>
                          <a:effectLst/>
                          <a:latin typeface="+mj-lt"/>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383"/>
                    </a:solidFill>
                  </a:tcPr>
                </a:tc>
                <a:tc>
                  <a:txBody>
                    <a:bodyPr/>
                    <a:lstStyle/>
                    <a:p>
                      <a:pPr algn="ctr" fontAlgn="ctr"/>
                      <a:r>
                        <a:rPr lang="en-IE" sz="800" b="0" i="0" u="none" strike="noStrike">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IE" sz="800" b="0" i="0" u="none" strike="noStrike" dirty="0">
                          <a:solidFill>
                            <a:srgbClr val="000000"/>
                          </a:solidFill>
                          <a:effectLst/>
                          <a:latin typeface="+mj-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A77"/>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2120820446"/>
                  </a:ext>
                </a:extLst>
              </a:tr>
              <a:tr h="141011">
                <a:tc>
                  <a:txBody>
                    <a:bodyPr/>
                    <a:lstStyle/>
                    <a:p>
                      <a:pPr algn="l" fontAlgn="b"/>
                      <a:r>
                        <a:rPr lang="en-IE" sz="800" b="0" i="0" u="none" strike="noStrike">
                          <a:solidFill>
                            <a:srgbClr val="000000"/>
                          </a:solidFill>
                          <a:effectLst/>
                          <a:latin typeface="+mj-lt"/>
                        </a:rPr>
                        <a:t>Denmark</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800" b="0" i="0" u="none" strike="noStrike">
                          <a:solidFill>
                            <a:srgbClr val="000000"/>
                          </a:solidFill>
                          <a:effectLst/>
                          <a:latin typeface="+mj-lt"/>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ctr" fontAlgn="ctr"/>
                      <a:r>
                        <a:rPr lang="en-IE" sz="800" b="0" i="0" u="none" strike="noStrike">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ctr"/>
                      <a:r>
                        <a:rPr lang="en-IE" sz="800" b="0" i="0" u="none" strike="noStrike">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IE" sz="800" b="0" i="0" u="none" strike="noStrike" dirty="0">
                          <a:solidFill>
                            <a:srgbClr val="000000"/>
                          </a:solidFill>
                          <a:effectLst/>
                          <a:latin typeface="+mj-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IE" sz="800" b="0" i="0" u="none" strike="noStrike" dirty="0">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extLst>
                  <a:ext uri="{0D108BD9-81ED-4DB2-BD59-A6C34878D82A}">
                    <a16:rowId xmlns:a16="http://schemas.microsoft.com/office/drawing/2014/main" val="3247298482"/>
                  </a:ext>
                </a:extLst>
              </a:tr>
              <a:tr h="141011">
                <a:tc>
                  <a:txBody>
                    <a:bodyPr/>
                    <a:lstStyle/>
                    <a:p>
                      <a:pPr algn="l" fontAlgn="b"/>
                      <a:r>
                        <a:rPr lang="en-IE" sz="800" b="0" i="0" u="none" strike="noStrike">
                          <a:solidFill>
                            <a:srgbClr val="000000"/>
                          </a:solidFill>
                          <a:effectLst/>
                          <a:latin typeface="+mj-lt"/>
                        </a:rPr>
                        <a:t>Spain</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IE" sz="800" b="0" i="0" u="none" strike="noStrike">
                          <a:solidFill>
                            <a:srgbClr val="000000"/>
                          </a:solidFill>
                          <a:effectLst/>
                          <a:latin typeface="+mj-lt"/>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ctr" fontAlgn="ctr"/>
                      <a:r>
                        <a:rPr lang="en-IE" sz="800" b="0" i="0" u="none" strike="noStrike">
                          <a:solidFill>
                            <a:srgbClr val="000000"/>
                          </a:solidFill>
                          <a:effectLst/>
                          <a:latin typeface="+mj-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75"/>
                    </a:solidFill>
                  </a:tcPr>
                </a:tc>
                <a:tc>
                  <a:txBody>
                    <a:bodyPr/>
                    <a:lstStyle/>
                    <a:p>
                      <a:pPr algn="ctr" fontAlgn="ctr"/>
                      <a:r>
                        <a:rPr lang="en-IE" sz="800" b="0" i="0" u="none" strike="noStrike">
                          <a:solidFill>
                            <a:srgbClr val="000000"/>
                          </a:solidFill>
                          <a:effectLst/>
                          <a:latin typeface="+mj-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ctr"/>
                      <a:r>
                        <a:rPr lang="en-IE" sz="800" b="0" i="0" u="none" strike="noStrike" dirty="0">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ctr"/>
                      <a:r>
                        <a:rPr lang="en-IE" sz="800" b="0" i="0" u="none" strike="noStrike">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extLst>
                  <a:ext uri="{0D108BD9-81ED-4DB2-BD59-A6C34878D82A}">
                    <a16:rowId xmlns:a16="http://schemas.microsoft.com/office/drawing/2014/main" val="480996475"/>
                  </a:ext>
                </a:extLst>
              </a:tr>
              <a:tr h="141011">
                <a:tc>
                  <a:txBody>
                    <a:bodyPr/>
                    <a:lstStyle/>
                    <a:p>
                      <a:pPr algn="l" fontAlgn="b"/>
                      <a:r>
                        <a:rPr lang="en-IE" sz="800" b="0" i="0" u="none" strike="noStrike">
                          <a:solidFill>
                            <a:srgbClr val="000000"/>
                          </a:solidFill>
                          <a:effectLst/>
                          <a:latin typeface="+mj-lt"/>
                        </a:rPr>
                        <a:t>Hungary</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800" b="0" i="0" u="none" strike="noStrike">
                          <a:solidFill>
                            <a:srgbClr val="000000"/>
                          </a:solidFill>
                          <a:effectLst/>
                          <a:latin typeface="+mj-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7A"/>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ctr"/>
                      <a:r>
                        <a:rPr lang="en-IE" sz="800" b="0" i="0" u="none" strike="noStrike" dirty="0">
                          <a:solidFill>
                            <a:srgbClr val="000000"/>
                          </a:solidFill>
                          <a:effectLst/>
                          <a:latin typeface="+mj-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A77"/>
                    </a:solidFill>
                  </a:tcPr>
                </a:tc>
                <a:extLst>
                  <a:ext uri="{0D108BD9-81ED-4DB2-BD59-A6C34878D82A}">
                    <a16:rowId xmlns:a16="http://schemas.microsoft.com/office/drawing/2014/main" val="2651543960"/>
                  </a:ext>
                </a:extLst>
              </a:tr>
              <a:tr h="141011">
                <a:tc>
                  <a:txBody>
                    <a:bodyPr/>
                    <a:lstStyle/>
                    <a:p>
                      <a:pPr algn="l" fontAlgn="b"/>
                      <a:r>
                        <a:rPr lang="en-IE" sz="800" b="0" i="0" u="none" strike="noStrike">
                          <a:solidFill>
                            <a:srgbClr val="000000"/>
                          </a:solidFill>
                          <a:effectLst/>
                          <a:latin typeface="+mj-lt"/>
                        </a:rPr>
                        <a:t>Italy</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IE" sz="800" b="0" i="0" u="none" strike="noStrike">
                          <a:solidFill>
                            <a:srgbClr val="000000"/>
                          </a:solidFill>
                          <a:effectLst/>
                          <a:latin typeface="+mj-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7A"/>
                    </a:solidFill>
                  </a:tcPr>
                </a:tc>
                <a:tc>
                  <a:txBody>
                    <a:bodyPr/>
                    <a:lstStyle/>
                    <a:p>
                      <a:pPr algn="ctr" fontAlgn="ctr"/>
                      <a:r>
                        <a:rPr lang="en-IE" sz="800" b="0" i="0" u="none" strike="noStrike">
                          <a:solidFill>
                            <a:srgbClr val="000000"/>
                          </a:solidFill>
                          <a:effectLst/>
                          <a:latin typeface="+mj-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ctr"/>
                      <a:r>
                        <a:rPr lang="en-IE" sz="800" b="0" i="0" u="none" strike="noStrike">
                          <a:solidFill>
                            <a:srgbClr val="000000"/>
                          </a:solidFill>
                          <a:effectLst/>
                          <a:latin typeface="+mj-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A77"/>
                    </a:solidFill>
                  </a:tcPr>
                </a:tc>
                <a:tc>
                  <a:txBody>
                    <a:bodyPr/>
                    <a:lstStyle/>
                    <a:p>
                      <a:pPr algn="ctr" fontAlgn="ctr"/>
                      <a:r>
                        <a:rPr lang="en-IE" sz="800" b="0" i="0" u="none" strike="noStrike" dirty="0">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3061571152"/>
                  </a:ext>
                </a:extLst>
              </a:tr>
              <a:tr h="141011">
                <a:tc>
                  <a:txBody>
                    <a:bodyPr/>
                    <a:lstStyle/>
                    <a:p>
                      <a:pPr algn="l" fontAlgn="b"/>
                      <a:r>
                        <a:rPr lang="en-IE" sz="800" b="0" i="0" u="none" strike="noStrike">
                          <a:solidFill>
                            <a:srgbClr val="000000"/>
                          </a:solidFill>
                          <a:effectLst/>
                          <a:latin typeface="+mj-lt"/>
                        </a:rPr>
                        <a:t>Romania</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800" b="0" i="0" u="none" strike="noStrike">
                          <a:solidFill>
                            <a:srgbClr val="000000"/>
                          </a:solidFill>
                          <a:effectLst/>
                          <a:latin typeface="+mj-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276"/>
                    </a:solidFill>
                  </a:tcPr>
                </a:tc>
                <a:tc>
                  <a:txBody>
                    <a:bodyPr/>
                    <a:lstStyle/>
                    <a:p>
                      <a:pPr algn="ctr" fontAlgn="ctr"/>
                      <a:r>
                        <a:rPr lang="en-IE" sz="800" b="0" i="0" u="none" strike="noStrike">
                          <a:solidFill>
                            <a:srgbClr val="000000"/>
                          </a:solidFill>
                          <a:effectLst/>
                          <a:latin typeface="+mj-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IE" sz="800" b="0" i="0" u="none" strike="noStrike">
                          <a:solidFill>
                            <a:srgbClr val="000000"/>
                          </a:solidFill>
                          <a:effectLst/>
                          <a:latin typeface="+mj-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dirty="0">
                          <a:solidFill>
                            <a:srgbClr val="000000"/>
                          </a:solidFill>
                          <a:effectLst/>
                          <a:latin typeface="+mj-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993979782"/>
                  </a:ext>
                </a:extLst>
              </a:tr>
              <a:tr h="141011">
                <a:tc>
                  <a:txBody>
                    <a:bodyPr/>
                    <a:lstStyle/>
                    <a:p>
                      <a:pPr algn="l" fontAlgn="b"/>
                      <a:r>
                        <a:rPr lang="en-IE" sz="800" b="0" i="0" u="none" strike="noStrike">
                          <a:solidFill>
                            <a:srgbClr val="000000"/>
                          </a:solidFill>
                          <a:effectLst/>
                          <a:latin typeface="+mj-lt"/>
                        </a:rPr>
                        <a:t>Slovakia</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IE" sz="800" b="0" i="0" u="none" strike="noStrike">
                          <a:solidFill>
                            <a:srgbClr val="000000"/>
                          </a:solidFill>
                          <a:effectLst/>
                          <a:latin typeface="+mj-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276"/>
                    </a:solidFill>
                  </a:tcPr>
                </a:tc>
                <a:tc>
                  <a:txBody>
                    <a:bodyPr/>
                    <a:lstStyle/>
                    <a:p>
                      <a:pPr algn="ctr" fontAlgn="ctr"/>
                      <a:r>
                        <a:rPr lang="en-IE" sz="800" b="0" i="0" u="none" strike="noStrike">
                          <a:solidFill>
                            <a:srgbClr val="000000"/>
                          </a:solidFill>
                          <a:effectLst/>
                          <a:latin typeface="+mj-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a:solidFill>
                            <a:srgbClr val="000000"/>
                          </a:solidFill>
                          <a:effectLst/>
                          <a:latin typeface="+mj-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IE" sz="800" b="0" i="0" u="none" strike="noStrike" dirty="0">
                          <a:solidFill>
                            <a:srgbClr val="000000"/>
                          </a:solidFill>
                          <a:effectLst/>
                          <a:latin typeface="+mj-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139082659"/>
                  </a:ext>
                </a:extLst>
              </a:tr>
              <a:tr h="141011">
                <a:tc>
                  <a:txBody>
                    <a:bodyPr/>
                    <a:lstStyle/>
                    <a:p>
                      <a:pPr algn="l" fontAlgn="b"/>
                      <a:r>
                        <a:rPr lang="en-IE" sz="800" b="0" i="0" u="none" strike="noStrike">
                          <a:solidFill>
                            <a:srgbClr val="000000"/>
                          </a:solidFill>
                          <a:effectLst/>
                          <a:latin typeface="+mj-lt"/>
                        </a:rPr>
                        <a:t>Czech Republic</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800" b="0" i="0" u="none" strike="noStrike">
                          <a:solidFill>
                            <a:srgbClr val="000000"/>
                          </a:solidFill>
                          <a:effectLst/>
                          <a:latin typeface="+mj-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B74"/>
                    </a:solidFill>
                  </a:tcPr>
                </a:tc>
                <a:tc>
                  <a:txBody>
                    <a:bodyPr/>
                    <a:lstStyle/>
                    <a:p>
                      <a:pPr algn="ctr" fontAlgn="ctr"/>
                      <a:r>
                        <a:rPr lang="en-IE" sz="800" b="0" i="0" u="none" strike="noStrike">
                          <a:solidFill>
                            <a:srgbClr val="000000"/>
                          </a:solidFill>
                          <a:effectLst/>
                          <a:latin typeface="+mj-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75"/>
                    </a:solidFill>
                  </a:tcPr>
                </a:tc>
                <a:tc>
                  <a:txBody>
                    <a:bodyPr/>
                    <a:lstStyle/>
                    <a:p>
                      <a:pPr algn="ctr" fontAlgn="ctr"/>
                      <a:r>
                        <a:rPr lang="en-IE" sz="8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IE" sz="800" b="0" i="0" u="none" strike="noStrike">
                          <a:solidFill>
                            <a:srgbClr val="000000"/>
                          </a:solidFill>
                          <a:effectLst/>
                          <a:latin typeface="+mj-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IE" sz="800" b="0" i="0" u="none" strike="noStrike" dirty="0">
                          <a:solidFill>
                            <a:srgbClr val="000000"/>
                          </a:solidFill>
                          <a:effectLst/>
                          <a:latin typeface="+mj-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530520090"/>
                  </a:ext>
                </a:extLst>
              </a:tr>
              <a:tr h="141011">
                <a:tc>
                  <a:txBody>
                    <a:bodyPr/>
                    <a:lstStyle/>
                    <a:p>
                      <a:pPr algn="l" fontAlgn="b"/>
                      <a:r>
                        <a:rPr lang="en-IE" sz="800" b="0" i="0" u="none" strike="noStrike">
                          <a:solidFill>
                            <a:srgbClr val="000000"/>
                          </a:solidFill>
                          <a:effectLst/>
                          <a:latin typeface="+mj-lt"/>
                        </a:rPr>
                        <a:t>Greece</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IE" sz="800" b="0" i="0" u="none" strike="noStrike">
                          <a:solidFill>
                            <a:srgbClr val="000000"/>
                          </a:solidFill>
                          <a:effectLst/>
                          <a:latin typeface="+mj-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473"/>
                    </a:solidFill>
                  </a:tcPr>
                </a:tc>
                <a:tc>
                  <a:txBody>
                    <a:bodyPr/>
                    <a:lstStyle/>
                    <a:p>
                      <a:pPr algn="ctr" fontAlgn="ctr"/>
                      <a:r>
                        <a:rPr lang="en-IE" sz="800" b="0" i="0" u="none" strike="noStrike">
                          <a:solidFill>
                            <a:srgbClr val="000000"/>
                          </a:solidFill>
                          <a:effectLst/>
                          <a:latin typeface="+mj-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IE" sz="800" b="0" i="0" u="none" strike="noStrike">
                          <a:solidFill>
                            <a:srgbClr val="000000"/>
                          </a:solidFill>
                          <a:effectLst/>
                          <a:latin typeface="+mj-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75"/>
                    </a:solidFill>
                  </a:tcPr>
                </a:tc>
                <a:tc>
                  <a:txBody>
                    <a:bodyPr/>
                    <a:lstStyle/>
                    <a:p>
                      <a:pPr algn="ctr" fontAlgn="ctr"/>
                      <a:r>
                        <a:rPr lang="en-IE" sz="800" b="0" i="0" u="none" strike="noStrike">
                          <a:solidFill>
                            <a:srgbClr val="000000"/>
                          </a:solidFill>
                          <a:effectLst/>
                          <a:latin typeface="+mj-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IE" sz="800" b="0" i="0" u="none" strike="noStrike" dirty="0">
                          <a:solidFill>
                            <a:srgbClr val="000000"/>
                          </a:solidFill>
                          <a:effectLst/>
                          <a:latin typeface="+mj-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extLst>
                  <a:ext uri="{0D108BD9-81ED-4DB2-BD59-A6C34878D82A}">
                    <a16:rowId xmlns:a16="http://schemas.microsoft.com/office/drawing/2014/main" val="3904842969"/>
                  </a:ext>
                </a:extLst>
              </a:tr>
              <a:tr h="141011">
                <a:tc>
                  <a:txBody>
                    <a:bodyPr/>
                    <a:lstStyle/>
                    <a:p>
                      <a:pPr algn="l" fontAlgn="b"/>
                      <a:r>
                        <a:rPr lang="en-IE" sz="800" b="0" i="0" u="none" strike="noStrike">
                          <a:solidFill>
                            <a:srgbClr val="000000"/>
                          </a:solidFill>
                          <a:effectLst/>
                          <a:latin typeface="+mj-lt"/>
                        </a:rPr>
                        <a:t>Poland</a:t>
                      </a:r>
                    </a:p>
                  </a:txBody>
                  <a:tcPr marL="6345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800" b="0" i="0" u="none" strike="noStrike">
                          <a:solidFill>
                            <a:srgbClr val="000000"/>
                          </a:solidFill>
                          <a:effectLst/>
                          <a:latin typeface="+mj-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D71"/>
                    </a:solidFill>
                  </a:tcPr>
                </a:tc>
                <a:tc>
                  <a:txBody>
                    <a:bodyPr/>
                    <a:lstStyle/>
                    <a:p>
                      <a:pPr algn="ctr" fontAlgn="ctr"/>
                      <a:r>
                        <a:rPr lang="en-IE" sz="800" b="0" i="0" u="none" strike="noStrike">
                          <a:solidFill>
                            <a:srgbClr val="000000"/>
                          </a:solidFill>
                          <a:effectLst/>
                          <a:latin typeface="+mj-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370"/>
                    </a:solidFill>
                  </a:tcPr>
                </a:tc>
                <a:tc>
                  <a:txBody>
                    <a:bodyPr/>
                    <a:lstStyle/>
                    <a:p>
                      <a:pPr algn="ctr" fontAlgn="ctr"/>
                      <a:r>
                        <a:rPr lang="en-IE" sz="800" b="0" i="0" u="none" strike="noStrike">
                          <a:solidFill>
                            <a:srgbClr val="000000"/>
                          </a:solidFill>
                          <a:effectLst/>
                          <a:latin typeface="+mj-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7A"/>
                    </a:solidFill>
                  </a:tcPr>
                </a:tc>
                <a:tc>
                  <a:txBody>
                    <a:bodyPr/>
                    <a:lstStyle/>
                    <a:p>
                      <a:pPr algn="ctr" fontAlgn="ctr"/>
                      <a:r>
                        <a:rPr lang="en-IE" sz="800" b="0" i="0" u="none" strike="noStrike">
                          <a:solidFill>
                            <a:srgbClr val="000000"/>
                          </a:solidFill>
                          <a:effectLst/>
                          <a:latin typeface="+mj-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ctr" fontAlgn="ctr"/>
                      <a:r>
                        <a:rPr lang="en-IE" sz="800" b="0" i="0" u="none" strike="noStrike" dirty="0">
                          <a:solidFill>
                            <a:srgbClr val="000000"/>
                          </a:solidFill>
                          <a:effectLst/>
                          <a:latin typeface="+mj-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955639462"/>
                  </a:ext>
                </a:extLst>
              </a:tr>
            </a:tbl>
          </a:graphicData>
        </a:graphic>
      </p:graphicFrame>
      <p:sp>
        <p:nvSpPr>
          <p:cNvPr id="5" name="Text Placeholder 4"/>
          <p:cNvSpPr>
            <a:spLocks noGrp="1"/>
          </p:cNvSpPr>
          <p:nvPr>
            <p:ph type="body" sz="quarter" idx="10"/>
          </p:nvPr>
        </p:nvSpPr>
        <p:spPr>
          <a:xfrm>
            <a:off x="574674" y="482602"/>
            <a:ext cx="7102475" cy="657223"/>
          </a:xfrm>
        </p:spPr>
        <p:txBody>
          <a:bodyPr>
            <a:normAutofit fontScale="92500" lnSpcReduction="20000"/>
          </a:bodyPr>
          <a:lstStyle/>
          <a:p>
            <a:r>
              <a:rPr lang="en-GB" dirty="0"/>
              <a:t>LeasePlan </a:t>
            </a:r>
          </a:p>
          <a:p>
            <a:r>
              <a:rPr lang="en-GB" dirty="0"/>
              <a:t>EV country readiness index 2019</a:t>
            </a:r>
          </a:p>
        </p:txBody>
      </p:sp>
    </p:spTree>
    <p:extLst>
      <p:ext uri="{BB962C8B-B14F-4D97-AF65-F5344CB8AC3E}">
        <p14:creationId xmlns:p14="http://schemas.microsoft.com/office/powerpoint/2010/main" val="416594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C5886A6E-753C-416C-82F7-DA00A359241C}"/>
              </a:ext>
            </a:extLst>
          </p:cNvPr>
          <p:cNvGraphicFramePr>
            <a:graphicFrameLocks noGrp="1"/>
          </p:cNvGraphicFramePr>
          <p:nvPr>
            <p:ph sz="quarter" idx="16"/>
            <p:extLst>
              <p:ext uri="{D42A27DB-BD31-4B8C-83A1-F6EECF244321}">
                <p14:modId xmlns:p14="http://schemas.microsoft.com/office/powerpoint/2010/main" val="3498145458"/>
              </p:ext>
            </p:extLst>
          </p:nvPr>
        </p:nvGraphicFramePr>
        <p:xfrm>
          <a:off x="574675" y="1276371"/>
          <a:ext cx="6676232" cy="3343600"/>
        </p:xfrm>
        <a:graphic>
          <a:graphicData uri="http://schemas.openxmlformats.org/drawingml/2006/table">
            <a:tbl>
              <a:tblPr firstRow="1" bandRow="1"/>
              <a:tblGrid>
                <a:gridCol w="2584665">
                  <a:extLst>
                    <a:ext uri="{9D8B030D-6E8A-4147-A177-3AD203B41FA5}">
                      <a16:colId xmlns:a16="http://schemas.microsoft.com/office/drawing/2014/main" val="2740224008"/>
                    </a:ext>
                  </a:extLst>
                </a:gridCol>
                <a:gridCol w="491177">
                  <a:extLst>
                    <a:ext uri="{9D8B030D-6E8A-4147-A177-3AD203B41FA5}">
                      <a16:colId xmlns:a16="http://schemas.microsoft.com/office/drawing/2014/main" val="2486238595"/>
                    </a:ext>
                  </a:extLst>
                </a:gridCol>
                <a:gridCol w="2584665">
                  <a:extLst>
                    <a:ext uri="{9D8B030D-6E8A-4147-A177-3AD203B41FA5}">
                      <a16:colId xmlns:a16="http://schemas.microsoft.com/office/drawing/2014/main" val="2789164443"/>
                    </a:ext>
                  </a:extLst>
                </a:gridCol>
                <a:gridCol w="1015725">
                  <a:extLst>
                    <a:ext uri="{9D8B030D-6E8A-4147-A177-3AD203B41FA5}">
                      <a16:colId xmlns:a16="http://schemas.microsoft.com/office/drawing/2014/main" val="1131402734"/>
                    </a:ext>
                  </a:extLst>
                </a:gridCol>
              </a:tblGrid>
              <a:tr h="208079">
                <a:tc>
                  <a:txBody>
                    <a:bodyPr/>
                    <a:lstStyle/>
                    <a:p>
                      <a:pPr>
                        <a:lnSpc>
                          <a:spcPct val="115000"/>
                        </a:lnSpc>
                        <a:spcAft>
                          <a:spcPts val="1000"/>
                        </a:spcAft>
                      </a:pPr>
                      <a:r>
                        <a:rPr lang="en-US" sz="800" b="1" dirty="0">
                          <a:solidFill>
                            <a:srgbClr val="000000"/>
                          </a:solidFill>
                          <a:effectLst/>
                          <a:latin typeface="+mj-lt"/>
                          <a:ea typeface="Calibri" panose="020F0502020204030204" pitchFamily="34" charset="0"/>
                          <a:cs typeface="Times New Roman" panose="02020603050405020304" pitchFamily="18" charset="0"/>
                        </a:rPr>
                        <a:t>Category</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solidFill>
                      <a:srgbClr val="ED8B00"/>
                    </a:solidFill>
                  </a:tcPr>
                </a:tc>
                <a:tc>
                  <a:txBody>
                    <a:bodyPr/>
                    <a:lstStyle/>
                    <a:p>
                      <a:pPr>
                        <a:lnSpc>
                          <a:spcPct val="115000"/>
                        </a:lnSpc>
                        <a:spcAft>
                          <a:spcPts val="1000"/>
                        </a:spcAft>
                      </a:pPr>
                      <a:r>
                        <a:rPr lang="en-US" sz="800" b="1" dirty="0">
                          <a:solidFill>
                            <a:srgbClr val="000000"/>
                          </a:solidFill>
                          <a:effectLst/>
                          <a:latin typeface="+mj-lt"/>
                          <a:ea typeface="Calibri" panose="020F0502020204030204" pitchFamily="34" charset="0"/>
                          <a:cs typeface="Times New Roman" panose="02020603050405020304" pitchFamily="18" charset="0"/>
                        </a:rPr>
                        <a:t>Weighting</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solidFill>
                      <a:srgbClr val="ED8B00"/>
                    </a:solidFill>
                  </a:tcPr>
                </a:tc>
                <a:tc>
                  <a:txBody>
                    <a:bodyPr/>
                    <a:lstStyle/>
                    <a:p>
                      <a:pPr>
                        <a:lnSpc>
                          <a:spcPct val="115000"/>
                        </a:lnSpc>
                        <a:spcAft>
                          <a:spcPts val="1000"/>
                        </a:spcAft>
                      </a:pPr>
                      <a:r>
                        <a:rPr lang="en-US" sz="800" b="1">
                          <a:solidFill>
                            <a:srgbClr val="000000"/>
                          </a:solidFill>
                          <a:effectLst/>
                          <a:latin typeface="+mj-lt"/>
                          <a:ea typeface="Calibri" panose="020F0502020204030204" pitchFamily="34" charset="0"/>
                          <a:cs typeface="Times New Roman" panose="02020603050405020304" pitchFamily="18" charset="0"/>
                        </a:rPr>
                        <a:t>KPI</a:t>
                      </a:r>
                      <a:endParaRPr lang="en-IE" sz="100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solidFill>
                      <a:srgbClr val="ED8B00"/>
                    </a:solidFill>
                  </a:tcPr>
                </a:tc>
                <a:tc>
                  <a:txBody>
                    <a:bodyPr/>
                    <a:lstStyle/>
                    <a:p>
                      <a:pPr>
                        <a:lnSpc>
                          <a:spcPct val="115000"/>
                        </a:lnSpc>
                        <a:spcAft>
                          <a:spcPts val="1000"/>
                        </a:spcAft>
                      </a:pPr>
                      <a:r>
                        <a:rPr lang="en-US" sz="800" b="1">
                          <a:solidFill>
                            <a:srgbClr val="000000"/>
                          </a:solidFill>
                          <a:effectLst/>
                          <a:latin typeface="+mj-lt"/>
                          <a:ea typeface="Calibri" panose="020F0502020204030204" pitchFamily="34" charset="0"/>
                          <a:cs typeface="Times New Roman" panose="02020603050405020304" pitchFamily="18" charset="0"/>
                        </a:rPr>
                        <a:t>Max. points per KPI</a:t>
                      </a:r>
                      <a:endParaRPr lang="en-IE" sz="100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solidFill>
                      <a:srgbClr val="ED8B00"/>
                    </a:solidFill>
                  </a:tcPr>
                </a:tc>
                <a:extLst>
                  <a:ext uri="{0D108BD9-81ED-4DB2-BD59-A6C34878D82A}">
                    <a16:rowId xmlns:a16="http://schemas.microsoft.com/office/drawing/2014/main" val="322503613"/>
                  </a:ext>
                </a:extLst>
              </a:tr>
              <a:tr h="208079">
                <a:tc rowSpan="3">
                  <a:txBody>
                    <a:bodyPr/>
                    <a:lstStyle/>
                    <a:p>
                      <a:pPr>
                        <a:lnSpc>
                          <a:spcPct val="115000"/>
                        </a:lnSpc>
                        <a:spcAft>
                          <a:spcPts val="0"/>
                        </a:spcAft>
                      </a:pPr>
                      <a:r>
                        <a:rPr lang="en-US" sz="800" dirty="0">
                          <a:solidFill>
                            <a:srgbClr val="000000"/>
                          </a:solidFill>
                          <a:effectLst/>
                          <a:latin typeface="+mj-lt"/>
                          <a:ea typeface="Calibri" panose="020F0502020204030204" pitchFamily="34" charset="0"/>
                          <a:cs typeface="Times New Roman" panose="02020603050405020304" pitchFamily="18" charset="0"/>
                        </a:rPr>
                        <a:t>1) Maturity of </a:t>
                      </a:r>
                      <a:r>
                        <a:rPr lang="en-US" sz="800" b="1" dirty="0">
                          <a:solidFill>
                            <a:srgbClr val="000000"/>
                          </a:solidFill>
                          <a:effectLst/>
                          <a:latin typeface="+mj-lt"/>
                          <a:ea typeface="Calibri" panose="020F0502020204030204" pitchFamily="34" charset="0"/>
                          <a:cs typeface="Times New Roman" panose="02020603050405020304" pitchFamily="18" charset="0"/>
                        </a:rPr>
                        <a:t>electric vehicle market </a:t>
                      </a:r>
                      <a:r>
                        <a:rPr lang="en-US" sz="800" dirty="0">
                          <a:solidFill>
                            <a:srgbClr val="000000"/>
                          </a:solidFill>
                          <a:effectLst/>
                          <a:latin typeface="+mj-lt"/>
                          <a:ea typeface="Calibri" panose="020F0502020204030204" pitchFamily="34" charset="0"/>
                          <a:cs typeface="Times New Roman" panose="02020603050405020304" pitchFamily="18" charset="0"/>
                        </a:rPr>
                        <a:t>in a country</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rowSpan="3">
                  <a:txBody>
                    <a:bodyPr/>
                    <a:lstStyle/>
                    <a:p>
                      <a:pPr marL="228600" algn="l">
                        <a:lnSpc>
                          <a:spcPct val="115000"/>
                        </a:lnSpc>
                        <a:spcAft>
                          <a:spcPts val="0"/>
                        </a:spcAft>
                      </a:pPr>
                      <a:r>
                        <a:rPr lang="en-IE" sz="800" dirty="0">
                          <a:solidFill>
                            <a:srgbClr val="000000"/>
                          </a:solidFill>
                          <a:effectLst/>
                          <a:latin typeface="+mj-lt"/>
                          <a:ea typeface="Calibri" panose="020F0502020204030204" pitchFamily="34" charset="0"/>
                          <a:cs typeface="Times New Roman" panose="02020603050405020304" pitchFamily="18" charset="0"/>
                        </a:rPr>
                        <a:t>32%</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marL="342900" lvl="0" indent="-342900">
                        <a:lnSpc>
                          <a:spcPct val="115000"/>
                        </a:lnSpc>
                        <a:spcAft>
                          <a:spcPts val="0"/>
                        </a:spcAft>
                        <a:buFont typeface="Arial" panose="020B0604020202020204" pitchFamily="34" charset="0"/>
                        <a:buChar char="•"/>
                        <a:tabLst>
                          <a:tab pos="457200" algn="l"/>
                        </a:tabLst>
                      </a:pPr>
                      <a:r>
                        <a:rPr lang="en-IE" sz="800">
                          <a:solidFill>
                            <a:srgbClr val="000000"/>
                          </a:solidFill>
                          <a:effectLst/>
                          <a:latin typeface="+mj-lt"/>
                          <a:ea typeface="Calibri" panose="020F0502020204030204" pitchFamily="34" charset="0"/>
                          <a:cs typeface="Times New Roman" panose="02020603050405020304" pitchFamily="18" charset="0"/>
                        </a:rPr>
                        <a:t># EVs registered in 2018  / total population</a:t>
                      </a:r>
                      <a:endParaRPr lang="en-IE" sz="100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mj-lt"/>
                          <a:ea typeface="Calibri" panose="020F0502020204030204" pitchFamily="34" charset="0"/>
                          <a:cs typeface="Times New Roman" panose="02020603050405020304" pitchFamily="18" charset="0"/>
                        </a:rPr>
                        <a:t>5</a:t>
                      </a:r>
                      <a:endParaRPr lang="en-IE" sz="100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extLst>
                  <a:ext uri="{0D108BD9-81ED-4DB2-BD59-A6C34878D82A}">
                    <a16:rowId xmlns:a16="http://schemas.microsoft.com/office/drawing/2014/main" val="1523932544"/>
                  </a:ext>
                </a:extLst>
              </a:tr>
              <a:tr h="208079">
                <a:tc vMerge="1">
                  <a:txBody>
                    <a:bodyPr/>
                    <a:lstStyle/>
                    <a:p>
                      <a:endParaRPr lang="en-IE"/>
                    </a:p>
                  </a:txBody>
                  <a:tcPr/>
                </a:tc>
                <a:tc vMerge="1">
                  <a:txBody>
                    <a:bodyPr/>
                    <a:lstStyle/>
                    <a:p>
                      <a:endParaRPr lang="en-IE"/>
                    </a:p>
                  </a:txBody>
                  <a:tcPr/>
                </a:tc>
                <a:tc>
                  <a:txBody>
                    <a:bodyPr/>
                    <a:lstStyle/>
                    <a:p>
                      <a:pPr marL="342900" lvl="0" indent="-342900">
                        <a:lnSpc>
                          <a:spcPct val="115000"/>
                        </a:lnSpc>
                        <a:spcAft>
                          <a:spcPts val="0"/>
                        </a:spcAft>
                        <a:buFont typeface="Arial" panose="020B0604020202020204" pitchFamily="34" charset="0"/>
                        <a:buChar char="•"/>
                        <a:tabLst>
                          <a:tab pos="457200" algn="l"/>
                        </a:tabLst>
                      </a:pPr>
                      <a:r>
                        <a:rPr lang="en-US" sz="800">
                          <a:solidFill>
                            <a:srgbClr val="000000"/>
                          </a:solidFill>
                          <a:effectLst/>
                          <a:latin typeface="+mj-lt"/>
                          <a:ea typeface="Calibri" panose="020F0502020204030204" pitchFamily="34" charset="0"/>
                          <a:cs typeface="Times New Roman" panose="02020603050405020304" pitchFamily="18" charset="0"/>
                        </a:rPr>
                        <a:t>Marketshare of EVs from all vehicles registered in 2018</a:t>
                      </a:r>
                      <a:endParaRPr lang="en-IE" sz="100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mj-lt"/>
                          <a:ea typeface="Calibri" panose="020F0502020204030204" pitchFamily="34" charset="0"/>
                          <a:cs typeface="Times New Roman" panose="02020603050405020304" pitchFamily="18" charset="0"/>
                        </a:rPr>
                        <a:t>5</a:t>
                      </a:r>
                      <a:endParaRPr lang="en-IE" sz="100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extLst>
                  <a:ext uri="{0D108BD9-81ED-4DB2-BD59-A6C34878D82A}">
                    <a16:rowId xmlns:a16="http://schemas.microsoft.com/office/drawing/2014/main" val="3148282509"/>
                  </a:ext>
                </a:extLst>
              </a:tr>
              <a:tr h="208079">
                <a:tc vMerge="1">
                  <a:txBody>
                    <a:bodyPr/>
                    <a:lstStyle/>
                    <a:p>
                      <a:endParaRPr lang="en-IE"/>
                    </a:p>
                  </a:txBody>
                  <a:tcPr/>
                </a:tc>
                <a:tc vMerge="1">
                  <a:txBody>
                    <a:bodyPr/>
                    <a:lstStyle/>
                    <a:p>
                      <a:endParaRPr lang="en-IE"/>
                    </a:p>
                  </a:txBody>
                  <a:tcPr/>
                </a:tc>
                <a:tc>
                  <a:txBody>
                    <a:bodyPr/>
                    <a:lstStyle/>
                    <a:p>
                      <a:pPr marL="342900" lvl="0" indent="-342900">
                        <a:lnSpc>
                          <a:spcPct val="115000"/>
                        </a:lnSpc>
                        <a:spcAft>
                          <a:spcPts val="0"/>
                        </a:spcAft>
                        <a:buFont typeface="Arial" panose="020B0604020202020204" pitchFamily="34" charset="0"/>
                        <a:buChar char="•"/>
                        <a:tabLst>
                          <a:tab pos="457200" algn="l"/>
                        </a:tabLst>
                      </a:pPr>
                      <a:r>
                        <a:rPr lang="en-US" sz="800" dirty="0">
                          <a:solidFill>
                            <a:srgbClr val="000000"/>
                          </a:solidFill>
                          <a:effectLst/>
                          <a:latin typeface="+mj-lt"/>
                          <a:ea typeface="Calibri" panose="020F0502020204030204" pitchFamily="34" charset="0"/>
                          <a:cs typeface="Times New Roman" panose="02020603050405020304" pitchFamily="18" charset="0"/>
                        </a:rPr>
                        <a:t>Share of full electric (BEV) in the sales of EVs</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mj-lt"/>
                          <a:ea typeface="Calibri" panose="020F0502020204030204" pitchFamily="34" charset="0"/>
                          <a:cs typeface="Times New Roman" panose="02020603050405020304" pitchFamily="18" charset="0"/>
                        </a:rPr>
                        <a:t>2</a:t>
                      </a:r>
                      <a:endParaRPr lang="en-IE" sz="100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extLst>
                  <a:ext uri="{0D108BD9-81ED-4DB2-BD59-A6C34878D82A}">
                    <a16:rowId xmlns:a16="http://schemas.microsoft.com/office/drawing/2014/main" val="2329024174"/>
                  </a:ext>
                </a:extLst>
              </a:tr>
              <a:tr h="208079">
                <a:tc rowSpan="3">
                  <a:txBody>
                    <a:bodyPr/>
                    <a:lstStyle/>
                    <a:p>
                      <a:pPr>
                        <a:lnSpc>
                          <a:spcPct val="115000"/>
                        </a:lnSpc>
                        <a:spcAft>
                          <a:spcPts val="0"/>
                        </a:spcAft>
                      </a:pPr>
                      <a:r>
                        <a:rPr lang="en-US" sz="800" dirty="0">
                          <a:solidFill>
                            <a:srgbClr val="000000"/>
                          </a:solidFill>
                          <a:effectLst/>
                          <a:latin typeface="+mj-lt"/>
                          <a:ea typeface="Calibri" panose="020F0502020204030204" pitchFamily="34" charset="0"/>
                          <a:cs typeface="Times New Roman" panose="02020603050405020304" pitchFamily="18" charset="0"/>
                        </a:rPr>
                        <a:t>2) Maturity of </a:t>
                      </a:r>
                      <a:r>
                        <a:rPr lang="en-US" sz="800" b="1" dirty="0">
                          <a:solidFill>
                            <a:srgbClr val="000000"/>
                          </a:solidFill>
                          <a:effectLst/>
                          <a:latin typeface="+mj-lt"/>
                          <a:ea typeface="Calibri" panose="020F0502020204030204" pitchFamily="34" charset="0"/>
                          <a:cs typeface="Times New Roman" panose="02020603050405020304" pitchFamily="18" charset="0"/>
                        </a:rPr>
                        <a:t>charging infrastructure </a:t>
                      </a:r>
                      <a:r>
                        <a:rPr lang="en-US" sz="800" dirty="0">
                          <a:solidFill>
                            <a:srgbClr val="000000"/>
                          </a:solidFill>
                          <a:effectLst/>
                          <a:latin typeface="+mj-lt"/>
                          <a:ea typeface="Calibri" panose="020F0502020204030204" pitchFamily="34" charset="0"/>
                          <a:cs typeface="Times New Roman" panose="02020603050405020304" pitchFamily="18" charset="0"/>
                        </a:rPr>
                        <a:t>in a country</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rowSpan="3">
                  <a:txBody>
                    <a:bodyPr/>
                    <a:lstStyle/>
                    <a:p>
                      <a:pPr marL="228600" algn="l">
                        <a:lnSpc>
                          <a:spcPct val="115000"/>
                        </a:lnSpc>
                        <a:spcAft>
                          <a:spcPts val="0"/>
                        </a:spcAft>
                      </a:pPr>
                      <a:r>
                        <a:rPr lang="en-IE" sz="800" dirty="0">
                          <a:solidFill>
                            <a:srgbClr val="000000"/>
                          </a:solidFill>
                          <a:effectLst/>
                          <a:latin typeface="+mj-lt"/>
                          <a:ea typeface="Calibri" panose="020F0502020204030204" pitchFamily="34" charset="0"/>
                          <a:cs typeface="Times New Roman" panose="02020603050405020304" pitchFamily="18" charset="0"/>
                        </a:rPr>
                        <a:t>26%</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marL="342900" lvl="0" indent="-342900">
                        <a:lnSpc>
                          <a:spcPct val="115000"/>
                        </a:lnSpc>
                        <a:spcAft>
                          <a:spcPts val="0"/>
                        </a:spcAft>
                        <a:buFont typeface="Arial" panose="020B0604020202020204" pitchFamily="34" charset="0"/>
                        <a:buChar char="•"/>
                        <a:tabLst>
                          <a:tab pos="457200" algn="l"/>
                        </a:tabLst>
                      </a:pPr>
                      <a:r>
                        <a:rPr lang="fr-FR" sz="800" dirty="0">
                          <a:solidFill>
                            <a:srgbClr val="000000"/>
                          </a:solidFill>
                          <a:effectLst/>
                          <a:latin typeface="+mj-lt"/>
                          <a:ea typeface="Calibri" panose="020F0502020204030204" pitchFamily="34" charset="0"/>
                          <a:cs typeface="Times New Roman" panose="02020603050405020304" pitchFamily="18" charset="0"/>
                        </a:rPr>
                        <a:t># </a:t>
                      </a:r>
                      <a:r>
                        <a:rPr lang="fr-FR" sz="800" dirty="0" err="1">
                          <a:solidFill>
                            <a:srgbClr val="000000"/>
                          </a:solidFill>
                          <a:effectLst/>
                          <a:latin typeface="+mj-lt"/>
                          <a:ea typeface="Calibri" panose="020F0502020204030204" pitchFamily="34" charset="0"/>
                          <a:cs typeface="Times New Roman" panose="02020603050405020304" pitchFamily="18" charset="0"/>
                        </a:rPr>
                        <a:t>available</a:t>
                      </a:r>
                      <a:r>
                        <a:rPr lang="fr-FR" sz="800" dirty="0">
                          <a:solidFill>
                            <a:srgbClr val="000000"/>
                          </a:solidFill>
                          <a:effectLst/>
                          <a:latin typeface="+mj-lt"/>
                          <a:ea typeface="Calibri" panose="020F0502020204030204" pitchFamily="34" charset="0"/>
                          <a:cs typeface="Times New Roman" panose="02020603050405020304" pitchFamily="18" charset="0"/>
                        </a:rPr>
                        <a:t> public charge plugs / total population</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mj-lt"/>
                          <a:ea typeface="Calibri" panose="020F0502020204030204" pitchFamily="34" charset="0"/>
                          <a:cs typeface="Times New Roman" panose="02020603050405020304" pitchFamily="18" charset="0"/>
                        </a:rPr>
                        <a:t>5</a:t>
                      </a:r>
                      <a:endParaRPr lang="en-IE" sz="100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extLst>
                  <a:ext uri="{0D108BD9-81ED-4DB2-BD59-A6C34878D82A}">
                    <a16:rowId xmlns:a16="http://schemas.microsoft.com/office/drawing/2014/main" val="383983466"/>
                  </a:ext>
                </a:extLst>
              </a:tr>
              <a:tr h="208079">
                <a:tc vMerge="1">
                  <a:txBody>
                    <a:bodyPr/>
                    <a:lstStyle/>
                    <a:p>
                      <a:endParaRPr lang="en-IE"/>
                    </a:p>
                  </a:txBody>
                  <a:tcPr/>
                </a:tc>
                <a:tc vMerge="1">
                  <a:txBody>
                    <a:bodyPr/>
                    <a:lstStyle/>
                    <a:p>
                      <a:endParaRPr lang="en-IE"/>
                    </a:p>
                  </a:txBody>
                  <a:tcPr/>
                </a:tc>
                <a:tc>
                  <a:txBody>
                    <a:bodyPr/>
                    <a:lstStyle/>
                    <a:p>
                      <a:pPr marL="342900" lvl="0" indent="-342900">
                        <a:lnSpc>
                          <a:spcPct val="115000"/>
                        </a:lnSpc>
                        <a:spcAft>
                          <a:spcPts val="0"/>
                        </a:spcAft>
                        <a:buFont typeface="Arial" panose="020B0604020202020204" pitchFamily="34" charset="0"/>
                        <a:buChar char="•"/>
                        <a:tabLst>
                          <a:tab pos="457200" algn="l"/>
                        </a:tabLst>
                      </a:pPr>
                      <a:r>
                        <a:rPr lang="en-US" sz="800" dirty="0">
                          <a:solidFill>
                            <a:srgbClr val="000000"/>
                          </a:solidFill>
                          <a:effectLst/>
                          <a:latin typeface="+mj-lt"/>
                          <a:ea typeface="Calibri" panose="020F0502020204030204" pitchFamily="34" charset="0"/>
                          <a:cs typeface="Times New Roman" panose="02020603050405020304" pitchFamily="18" charset="0"/>
                        </a:rPr>
                        <a:t># public charge plug per EV registered</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mj-lt"/>
                          <a:ea typeface="Calibri" panose="020F0502020204030204" pitchFamily="34" charset="0"/>
                          <a:cs typeface="Times New Roman" panose="02020603050405020304" pitchFamily="18" charset="0"/>
                        </a:rPr>
                        <a:t>2</a:t>
                      </a:r>
                      <a:endParaRPr lang="en-IE" sz="100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extLst>
                  <a:ext uri="{0D108BD9-81ED-4DB2-BD59-A6C34878D82A}">
                    <a16:rowId xmlns:a16="http://schemas.microsoft.com/office/drawing/2014/main" val="3751324884"/>
                  </a:ext>
                </a:extLst>
              </a:tr>
              <a:tr h="208079">
                <a:tc vMerge="1">
                  <a:txBody>
                    <a:bodyPr/>
                    <a:lstStyle/>
                    <a:p>
                      <a:endParaRPr lang="en-IE"/>
                    </a:p>
                  </a:txBody>
                  <a:tcPr/>
                </a:tc>
                <a:tc vMerge="1">
                  <a:txBody>
                    <a:bodyPr/>
                    <a:lstStyle/>
                    <a:p>
                      <a:endParaRPr lang="en-IE"/>
                    </a:p>
                  </a:txBody>
                  <a:tcPr/>
                </a:tc>
                <a:tc>
                  <a:txBody>
                    <a:bodyPr/>
                    <a:lstStyle/>
                    <a:p>
                      <a:pPr marL="342900" lvl="0" indent="-342900">
                        <a:lnSpc>
                          <a:spcPct val="115000"/>
                        </a:lnSpc>
                        <a:spcAft>
                          <a:spcPts val="0"/>
                        </a:spcAft>
                        <a:buFont typeface="Arial" panose="020B0604020202020204" pitchFamily="34" charset="0"/>
                        <a:buChar char="•"/>
                        <a:tabLst>
                          <a:tab pos="457200" algn="l"/>
                        </a:tabLst>
                      </a:pPr>
                      <a:r>
                        <a:rPr lang="en-US" sz="800" dirty="0">
                          <a:solidFill>
                            <a:srgbClr val="000000"/>
                          </a:solidFill>
                          <a:effectLst/>
                          <a:latin typeface="+mj-lt"/>
                          <a:ea typeface="Calibri" panose="020F0502020204030204" pitchFamily="34" charset="0"/>
                          <a:cs typeface="Times New Roman" panose="02020603050405020304" pitchFamily="18" charset="0"/>
                        </a:rPr>
                        <a:t>% of fast chargers (&gt;22KW) of total charging plugs</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algn="ctr">
                        <a:lnSpc>
                          <a:spcPct val="115000"/>
                        </a:lnSpc>
                        <a:spcAft>
                          <a:spcPts val="0"/>
                        </a:spcAft>
                      </a:pPr>
                      <a:r>
                        <a:rPr lang="en-GB" sz="800">
                          <a:solidFill>
                            <a:srgbClr val="000000"/>
                          </a:solidFill>
                          <a:effectLst/>
                          <a:latin typeface="+mj-lt"/>
                          <a:ea typeface="Calibri" panose="020F0502020204030204" pitchFamily="34" charset="0"/>
                          <a:cs typeface="Times New Roman" panose="02020603050405020304" pitchFamily="18" charset="0"/>
                        </a:rPr>
                        <a:t>3</a:t>
                      </a:r>
                      <a:endParaRPr lang="en-IE" sz="100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extLst>
                  <a:ext uri="{0D108BD9-81ED-4DB2-BD59-A6C34878D82A}">
                    <a16:rowId xmlns:a16="http://schemas.microsoft.com/office/drawing/2014/main" val="1446624432"/>
                  </a:ext>
                </a:extLst>
              </a:tr>
              <a:tr h="208079">
                <a:tc rowSpan="2">
                  <a:txBody>
                    <a:bodyPr/>
                    <a:lstStyle/>
                    <a:p>
                      <a:pPr>
                        <a:lnSpc>
                          <a:spcPct val="115000"/>
                        </a:lnSpc>
                        <a:spcAft>
                          <a:spcPts val="0"/>
                        </a:spcAft>
                      </a:pPr>
                      <a:r>
                        <a:rPr lang="en-US" sz="800" b="1" dirty="0">
                          <a:solidFill>
                            <a:srgbClr val="000000"/>
                          </a:solidFill>
                          <a:effectLst/>
                          <a:latin typeface="+mj-lt"/>
                          <a:ea typeface="Calibri" panose="020F0502020204030204" pitchFamily="34" charset="0"/>
                          <a:cs typeface="Times New Roman" panose="02020603050405020304" pitchFamily="18" charset="0"/>
                        </a:rPr>
                        <a:t>3) Government incentives</a:t>
                      </a:r>
                      <a:endParaRPr lang="en-IE" sz="1000" b="1"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rowSpan="2">
                  <a:txBody>
                    <a:bodyPr/>
                    <a:lstStyle/>
                    <a:p>
                      <a:pPr marL="228600" algn="l">
                        <a:lnSpc>
                          <a:spcPct val="115000"/>
                        </a:lnSpc>
                        <a:spcAft>
                          <a:spcPts val="0"/>
                        </a:spcAft>
                      </a:pPr>
                      <a:r>
                        <a:rPr lang="en-US" sz="800" dirty="0">
                          <a:solidFill>
                            <a:srgbClr val="000000"/>
                          </a:solidFill>
                          <a:effectLst/>
                          <a:latin typeface="+mj-lt"/>
                          <a:ea typeface="Calibri" panose="020F0502020204030204" pitchFamily="34" charset="0"/>
                          <a:cs typeface="Times New Roman" panose="02020603050405020304" pitchFamily="18" charset="0"/>
                        </a:rPr>
                        <a:t>21%</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marL="342900" lvl="0" indent="-342900">
                        <a:lnSpc>
                          <a:spcPct val="115000"/>
                        </a:lnSpc>
                        <a:spcAft>
                          <a:spcPts val="0"/>
                        </a:spcAft>
                        <a:buFont typeface="Arial" panose="020B0604020202020204" pitchFamily="34" charset="0"/>
                        <a:buChar char="•"/>
                        <a:tabLst>
                          <a:tab pos="457200" algn="l"/>
                        </a:tabLst>
                      </a:pPr>
                      <a:r>
                        <a:rPr lang="en-US" sz="800" dirty="0">
                          <a:solidFill>
                            <a:srgbClr val="000000"/>
                          </a:solidFill>
                          <a:effectLst/>
                          <a:latin typeface="+mj-lt"/>
                          <a:ea typeface="Calibri" panose="020F0502020204030204" pitchFamily="34" charset="0"/>
                          <a:cs typeface="Times New Roman" panose="02020603050405020304" pitchFamily="18" charset="0"/>
                        </a:rPr>
                        <a:t>Score of all government incentives currently in place</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mj-lt"/>
                          <a:ea typeface="Calibri" panose="020F0502020204030204" pitchFamily="34" charset="0"/>
                          <a:cs typeface="Times New Roman" panose="02020603050405020304" pitchFamily="18" charset="0"/>
                        </a:rPr>
                        <a:t>5</a:t>
                      </a:r>
                      <a:endParaRPr lang="en-IE" sz="100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extLst>
                  <a:ext uri="{0D108BD9-81ED-4DB2-BD59-A6C34878D82A}">
                    <a16:rowId xmlns:a16="http://schemas.microsoft.com/office/drawing/2014/main" val="2729365519"/>
                  </a:ext>
                </a:extLst>
              </a:tr>
              <a:tr h="350703">
                <a:tc vMerge="1">
                  <a:txBody>
                    <a:bodyPr/>
                    <a:lstStyle/>
                    <a:p>
                      <a:endParaRPr lang="en-IE"/>
                    </a:p>
                  </a:txBody>
                  <a:tcPr/>
                </a:tc>
                <a:tc vMerge="1">
                  <a:txBody>
                    <a:bodyPr/>
                    <a:lstStyle/>
                    <a:p>
                      <a:endParaRPr lang="en-IE"/>
                    </a:p>
                  </a:txBody>
                  <a:tcPr/>
                </a:tc>
                <a:tc>
                  <a:txBody>
                    <a:bodyPr/>
                    <a:lstStyle/>
                    <a:p>
                      <a:pPr marL="342900" lvl="0" indent="-342900">
                        <a:lnSpc>
                          <a:spcPct val="115000"/>
                        </a:lnSpc>
                        <a:spcAft>
                          <a:spcPts val="0"/>
                        </a:spcAft>
                        <a:buFont typeface="Arial" panose="020B0604020202020204" pitchFamily="34" charset="0"/>
                        <a:buChar char="•"/>
                        <a:tabLst>
                          <a:tab pos="457200" algn="l"/>
                        </a:tabLst>
                      </a:pPr>
                      <a:r>
                        <a:rPr lang="en-US" sz="800" dirty="0">
                          <a:solidFill>
                            <a:srgbClr val="000000"/>
                          </a:solidFill>
                          <a:effectLst/>
                          <a:latin typeface="+mj-lt"/>
                          <a:ea typeface="Calibri" panose="020F0502020204030204" pitchFamily="34" charset="0"/>
                          <a:cs typeface="Times New Roman" panose="02020603050405020304" pitchFamily="18" charset="0"/>
                        </a:rPr>
                        <a:t>Score of benefit-in-kind taxation benefits for the EV drivers</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mj-lt"/>
                          <a:ea typeface="Calibri" panose="020F0502020204030204" pitchFamily="34" charset="0"/>
                          <a:cs typeface="Times New Roman" panose="02020603050405020304" pitchFamily="18" charset="0"/>
                        </a:rPr>
                        <a:t>3</a:t>
                      </a:r>
                      <a:endParaRPr lang="en-IE" sz="100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extLst>
                  <a:ext uri="{0D108BD9-81ED-4DB2-BD59-A6C34878D82A}">
                    <a16:rowId xmlns:a16="http://schemas.microsoft.com/office/drawing/2014/main" val="703059582"/>
                  </a:ext>
                </a:extLst>
              </a:tr>
              <a:tr h="350703">
                <a:tc rowSpan="2">
                  <a:txBody>
                    <a:bodyPr/>
                    <a:lstStyle/>
                    <a:p>
                      <a:pPr>
                        <a:lnSpc>
                          <a:spcPct val="115000"/>
                        </a:lnSpc>
                        <a:spcAft>
                          <a:spcPts val="0"/>
                        </a:spcAft>
                      </a:pPr>
                      <a:r>
                        <a:rPr lang="en-US" sz="800" b="1" dirty="0">
                          <a:solidFill>
                            <a:srgbClr val="000000"/>
                          </a:solidFill>
                          <a:effectLst/>
                          <a:latin typeface="+mj-lt"/>
                          <a:ea typeface="Calibri" panose="020F0502020204030204" pitchFamily="34" charset="0"/>
                          <a:cs typeface="Times New Roman" panose="02020603050405020304" pitchFamily="18" charset="0"/>
                        </a:rPr>
                        <a:t>4) LeasePlan Maturity</a:t>
                      </a:r>
                      <a:endParaRPr lang="en-IE" sz="1000" b="1"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rowSpan="2">
                  <a:txBody>
                    <a:bodyPr/>
                    <a:lstStyle/>
                    <a:p>
                      <a:pPr marL="228600" algn="l">
                        <a:lnSpc>
                          <a:spcPct val="115000"/>
                        </a:lnSpc>
                        <a:spcAft>
                          <a:spcPts val="0"/>
                        </a:spcAft>
                      </a:pPr>
                      <a:r>
                        <a:rPr lang="en-US" sz="800" dirty="0">
                          <a:solidFill>
                            <a:srgbClr val="000000"/>
                          </a:solidFill>
                          <a:effectLst/>
                          <a:latin typeface="+mj-lt"/>
                          <a:ea typeface="Calibri" panose="020F0502020204030204" pitchFamily="34" charset="0"/>
                          <a:cs typeface="Times New Roman" panose="02020603050405020304" pitchFamily="18" charset="0"/>
                        </a:rPr>
                        <a:t>21%</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marL="342900" lvl="0" indent="-342900">
                        <a:lnSpc>
                          <a:spcPct val="115000"/>
                        </a:lnSpc>
                        <a:spcAft>
                          <a:spcPts val="0"/>
                        </a:spcAft>
                        <a:buFont typeface="Arial" panose="020B0604020202020204" pitchFamily="34" charset="0"/>
                        <a:buChar char="•"/>
                        <a:tabLst>
                          <a:tab pos="457200" algn="l"/>
                        </a:tabLst>
                      </a:pPr>
                      <a:r>
                        <a:rPr lang="en-US" sz="800" dirty="0">
                          <a:solidFill>
                            <a:srgbClr val="000000"/>
                          </a:solidFill>
                          <a:effectLst/>
                          <a:latin typeface="+mj-lt"/>
                          <a:ea typeface="Calibri" panose="020F0502020204030204" pitchFamily="34" charset="0"/>
                          <a:cs typeface="Times New Roman" panose="02020603050405020304" pitchFamily="18" charset="0"/>
                        </a:rPr>
                        <a:t>Score of the EV facilitation and providing of end-to-end EV services of the LeasePlan country organization </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mj-lt"/>
                          <a:ea typeface="Calibri" panose="020F0502020204030204" pitchFamily="34" charset="0"/>
                          <a:cs typeface="Times New Roman" panose="02020603050405020304" pitchFamily="18" charset="0"/>
                        </a:rPr>
                        <a:t>5</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extLst>
                  <a:ext uri="{0D108BD9-81ED-4DB2-BD59-A6C34878D82A}">
                    <a16:rowId xmlns:a16="http://schemas.microsoft.com/office/drawing/2014/main" val="1616655634"/>
                  </a:ext>
                </a:extLst>
              </a:tr>
              <a:tr h="350703">
                <a:tc vMerge="1">
                  <a:txBody>
                    <a:bodyPr/>
                    <a:lstStyle/>
                    <a:p>
                      <a:endParaRPr lang="en-IE"/>
                    </a:p>
                  </a:txBody>
                  <a:tcPr/>
                </a:tc>
                <a:tc vMerge="1">
                  <a:txBody>
                    <a:bodyPr/>
                    <a:lstStyle/>
                    <a:p>
                      <a:endParaRPr lang="en-IE"/>
                    </a:p>
                  </a:txBody>
                  <a:tcPr/>
                </a:tc>
                <a:tc>
                  <a:txBody>
                    <a:bodyPr/>
                    <a:lstStyle/>
                    <a:p>
                      <a:pPr marL="342900" lvl="0" indent="-342900">
                        <a:lnSpc>
                          <a:spcPct val="115000"/>
                        </a:lnSpc>
                        <a:spcAft>
                          <a:spcPts val="0"/>
                        </a:spcAft>
                        <a:buFont typeface="Arial" panose="020B0604020202020204" pitchFamily="34" charset="0"/>
                        <a:buChar char="•"/>
                        <a:tabLst>
                          <a:tab pos="457200" algn="l"/>
                        </a:tabLst>
                      </a:pPr>
                      <a:r>
                        <a:rPr lang="en-US" sz="800" dirty="0">
                          <a:solidFill>
                            <a:srgbClr val="000000"/>
                          </a:solidFill>
                          <a:effectLst/>
                          <a:latin typeface="+mj-lt"/>
                          <a:ea typeface="Calibri" panose="020F0502020204030204" pitchFamily="34" charset="0"/>
                          <a:cs typeface="Times New Roman" panose="02020603050405020304" pitchFamily="18" charset="0"/>
                        </a:rPr>
                        <a:t>% of EV in total orders 2018 and expected for 2019, split in full-electric and plugin-hybrid</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tc>
                  <a:txBody>
                    <a:bodyPr/>
                    <a:lstStyle/>
                    <a:p>
                      <a:pPr algn="ctr">
                        <a:lnSpc>
                          <a:spcPct val="115000"/>
                        </a:lnSpc>
                        <a:spcAft>
                          <a:spcPts val="0"/>
                        </a:spcAft>
                      </a:pPr>
                      <a:r>
                        <a:rPr lang="en-IE" sz="800" dirty="0">
                          <a:solidFill>
                            <a:srgbClr val="000000"/>
                          </a:solidFill>
                          <a:effectLst/>
                          <a:latin typeface="+mj-lt"/>
                          <a:ea typeface="Calibri" panose="020F0502020204030204" pitchFamily="34" charset="0"/>
                          <a:cs typeface="Times New Roman" panose="02020603050405020304" pitchFamily="18" charset="0"/>
                        </a:rPr>
                        <a:t>3</a:t>
                      </a:r>
                      <a:endParaRPr lang="en-IE" sz="1000" dirty="0">
                        <a:solidFill>
                          <a:srgbClr val="000000"/>
                        </a:solidFill>
                        <a:effectLst/>
                        <a:latin typeface="+mj-lt"/>
                        <a:ea typeface="Calibri" panose="020F0502020204030204" pitchFamily="34" charset="0"/>
                        <a:cs typeface="Times New Roman" panose="02020603050405020304" pitchFamily="18" charset="0"/>
                      </a:endParaRPr>
                    </a:p>
                  </a:txBody>
                  <a:tcPr marL="32728" marR="32728" marT="32728" marB="32728" anchor="ctr">
                    <a:lnL w="12700" cap="flat" cmpd="sng" algn="ctr">
                      <a:solidFill>
                        <a:srgbClr val="545656"/>
                      </a:solidFill>
                      <a:prstDash val="solid"/>
                      <a:round/>
                      <a:headEnd type="none" w="med" len="med"/>
                      <a:tailEnd type="none" w="med" len="med"/>
                    </a:lnL>
                    <a:lnR w="12700" cap="flat" cmpd="sng" algn="ctr">
                      <a:solidFill>
                        <a:srgbClr val="545656"/>
                      </a:solidFill>
                      <a:prstDash val="solid"/>
                      <a:round/>
                      <a:headEnd type="none" w="med" len="med"/>
                      <a:tailEnd type="none" w="med" len="med"/>
                    </a:lnR>
                    <a:lnT w="12700" cap="flat" cmpd="sng" algn="ctr">
                      <a:solidFill>
                        <a:srgbClr val="545656"/>
                      </a:solidFill>
                      <a:prstDash val="solid"/>
                      <a:round/>
                      <a:headEnd type="none" w="med" len="med"/>
                      <a:tailEnd type="none" w="med" len="med"/>
                    </a:lnT>
                    <a:lnB w="12700" cap="flat" cmpd="sng" algn="ctr">
                      <a:solidFill>
                        <a:srgbClr val="545656"/>
                      </a:solidFill>
                      <a:prstDash val="solid"/>
                      <a:round/>
                      <a:headEnd type="none" w="med" len="med"/>
                      <a:tailEnd type="none" w="med" len="med"/>
                    </a:lnB>
                  </a:tcPr>
                </a:tc>
                <a:extLst>
                  <a:ext uri="{0D108BD9-81ED-4DB2-BD59-A6C34878D82A}">
                    <a16:rowId xmlns:a16="http://schemas.microsoft.com/office/drawing/2014/main" val="1617689785"/>
                  </a:ext>
                </a:extLst>
              </a:tr>
            </a:tbl>
          </a:graphicData>
        </a:graphic>
      </p:graphicFrame>
      <p:sp>
        <p:nvSpPr>
          <p:cNvPr id="5" name="Text Placeholder 4">
            <a:extLst>
              <a:ext uri="{FF2B5EF4-FFF2-40B4-BE49-F238E27FC236}">
                <a16:creationId xmlns:a16="http://schemas.microsoft.com/office/drawing/2014/main" id="{EA2A7641-DCCD-47E4-A5BD-B9AD2F8BB322}"/>
              </a:ext>
            </a:extLst>
          </p:cNvPr>
          <p:cNvSpPr>
            <a:spLocks noGrp="1"/>
          </p:cNvSpPr>
          <p:nvPr>
            <p:ph type="body" sz="quarter" idx="10"/>
          </p:nvPr>
        </p:nvSpPr>
        <p:spPr>
          <a:xfrm>
            <a:off x="574675" y="523529"/>
            <a:ext cx="7102475" cy="657223"/>
          </a:xfrm>
        </p:spPr>
        <p:txBody>
          <a:bodyPr>
            <a:normAutofit fontScale="92500" lnSpcReduction="20000"/>
          </a:bodyPr>
          <a:lstStyle/>
          <a:p>
            <a:r>
              <a:rPr lang="en-IE" dirty="0"/>
              <a:t>EV Readiness Index rankings are </a:t>
            </a:r>
          </a:p>
          <a:p>
            <a:r>
              <a:rPr lang="en-IE" dirty="0"/>
              <a:t>determined using four key factors </a:t>
            </a:r>
          </a:p>
        </p:txBody>
      </p:sp>
      <p:graphicFrame>
        <p:nvGraphicFramePr>
          <p:cNvPr id="13" name="Table 12">
            <a:extLst>
              <a:ext uri="{FF2B5EF4-FFF2-40B4-BE49-F238E27FC236}">
                <a16:creationId xmlns:a16="http://schemas.microsoft.com/office/drawing/2014/main" id="{7C22F40D-F7E4-4E2C-AEF4-0A5DEDBC8614}"/>
              </a:ext>
            </a:extLst>
          </p:cNvPr>
          <p:cNvGraphicFramePr>
            <a:graphicFrameLocks noGrp="1"/>
          </p:cNvGraphicFramePr>
          <p:nvPr>
            <p:extLst>
              <p:ext uri="{D42A27DB-BD31-4B8C-83A1-F6EECF244321}">
                <p14:modId xmlns:p14="http://schemas.microsoft.com/office/powerpoint/2010/main" val="4195914058"/>
              </p:ext>
            </p:extLst>
          </p:nvPr>
        </p:nvGraphicFramePr>
        <p:xfrm>
          <a:off x="7301511" y="3526615"/>
          <a:ext cx="1596304" cy="1093356"/>
        </p:xfrm>
        <a:graphic>
          <a:graphicData uri="http://schemas.openxmlformats.org/drawingml/2006/table">
            <a:tbl>
              <a:tblPr/>
              <a:tblGrid>
                <a:gridCol w="1596304">
                  <a:extLst>
                    <a:ext uri="{9D8B030D-6E8A-4147-A177-3AD203B41FA5}">
                      <a16:colId xmlns:a16="http://schemas.microsoft.com/office/drawing/2014/main" val="765319457"/>
                    </a:ext>
                  </a:extLst>
                </a:gridCol>
              </a:tblGrid>
              <a:tr h="228237">
                <a:tc>
                  <a:txBody>
                    <a:bodyPr/>
                    <a:lstStyle/>
                    <a:p>
                      <a:pPr marL="0" indent="0" algn="ctr" fontAlgn="ctr">
                        <a:buFont typeface="Arial" panose="020B0604020202020204" pitchFamily="34" charset="0"/>
                        <a:buNone/>
                      </a:pPr>
                      <a:r>
                        <a:rPr lang="en-IE" sz="600" b="0" i="0" u="none" strike="noStrike" dirty="0">
                          <a:solidFill>
                            <a:schemeClr val="bg1"/>
                          </a:solidFill>
                          <a:effectLst/>
                          <a:latin typeface="+mj-lt"/>
                        </a:rPr>
                        <a:t>Sources used:</a:t>
                      </a:r>
                    </a:p>
                  </a:txBody>
                  <a:tcPr marL="0" marR="0" marT="0" marB="0" anchor="ctr">
                    <a:lnL>
                      <a:noFill/>
                    </a:lnL>
                    <a:lnR>
                      <a:noFill/>
                    </a:lnR>
                    <a:lnT>
                      <a:noFill/>
                    </a:lnT>
                    <a:lnB>
                      <a:noFill/>
                    </a:lnB>
                    <a:solidFill>
                      <a:schemeClr val="tx1"/>
                    </a:solidFill>
                  </a:tcPr>
                </a:tc>
                <a:extLst>
                  <a:ext uri="{0D108BD9-81ED-4DB2-BD59-A6C34878D82A}">
                    <a16:rowId xmlns:a16="http://schemas.microsoft.com/office/drawing/2014/main" val="1975855809"/>
                  </a:ext>
                </a:extLst>
              </a:tr>
              <a:tr h="865119">
                <a:tc>
                  <a:txBody>
                    <a:bodyPr/>
                    <a:lstStyle/>
                    <a:p>
                      <a:pPr marL="171450" lvl="0" indent="-171450">
                        <a:buFont typeface="Arial" panose="020B0604020202020204" pitchFamily="34" charset="0"/>
                        <a:buChar char="•"/>
                      </a:pPr>
                      <a:r>
                        <a:rPr lang="en-US" sz="600" kern="1200" dirty="0">
                          <a:solidFill>
                            <a:srgbClr val="000000"/>
                          </a:solidFill>
                          <a:effectLst/>
                          <a:latin typeface="+mj-lt"/>
                          <a:ea typeface="+mn-ea"/>
                          <a:cs typeface="+mn-cs"/>
                        </a:rPr>
                        <a:t>ACEA - European Automobile Manufacturers' Association</a:t>
                      </a:r>
                      <a:endParaRPr lang="en-IE" sz="600" kern="1200" dirty="0">
                        <a:solidFill>
                          <a:srgbClr val="000000"/>
                        </a:solidFill>
                        <a:effectLst/>
                        <a:latin typeface="+mj-lt"/>
                        <a:ea typeface="+mn-ea"/>
                        <a:cs typeface="+mn-cs"/>
                      </a:endParaRPr>
                    </a:p>
                    <a:p>
                      <a:pPr marL="171450" lvl="0" indent="-171450">
                        <a:buFont typeface="Arial" panose="020B0604020202020204" pitchFamily="34" charset="0"/>
                        <a:buChar char="•"/>
                      </a:pPr>
                      <a:r>
                        <a:rPr lang="en-US" sz="600" kern="1200" dirty="0">
                          <a:solidFill>
                            <a:srgbClr val="000000"/>
                          </a:solidFill>
                          <a:effectLst/>
                          <a:latin typeface="+mj-lt"/>
                          <a:ea typeface="+mn-ea"/>
                          <a:cs typeface="+mn-cs"/>
                        </a:rPr>
                        <a:t>EAFO - European Alternative Fuels Observatory </a:t>
                      </a:r>
                      <a:endParaRPr lang="en-IE" sz="600" kern="1200" dirty="0">
                        <a:solidFill>
                          <a:srgbClr val="000000"/>
                        </a:solidFill>
                        <a:effectLst/>
                        <a:latin typeface="+mj-lt"/>
                        <a:ea typeface="+mn-ea"/>
                        <a:cs typeface="+mn-cs"/>
                      </a:endParaRPr>
                    </a:p>
                    <a:p>
                      <a:pPr marL="171450" lvl="0" indent="-171450">
                        <a:buFont typeface="Arial" panose="020B0604020202020204" pitchFamily="34" charset="0"/>
                        <a:buChar char="•"/>
                      </a:pPr>
                      <a:r>
                        <a:rPr lang="en-US" sz="600" kern="1200" dirty="0">
                          <a:solidFill>
                            <a:srgbClr val="000000"/>
                          </a:solidFill>
                          <a:effectLst/>
                          <a:latin typeface="+mj-lt"/>
                          <a:ea typeface="+mn-ea"/>
                          <a:cs typeface="+mn-cs"/>
                        </a:rPr>
                        <a:t>Eurostat</a:t>
                      </a:r>
                      <a:endParaRPr lang="en-IE" sz="600" kern="1200" dirty="0">
                        <a:solidFill>
                          <a:srgbClr val="000000"/>
                        </a:solidFill>
                        <a:effectLst/>
                        <a:latin typeface="+mj-lt"/>
                        <a:ea typeface="+mn-ea"/>
                        <a:cs typeface="+mn-cs"/>
                      </a:endParaRPr>
                    </a:p>
                    <a:p>
                      <a:pPr marL="171450" lvl="0" indent="-171450">
                        <a:buFont typeface="Arial" panose="020B0604020202020204" pitchFamily="34" charset="0"/>
                        <a:buChar char="•"/>
                      </a:pPr>
                      <a:r>
                        <a:rPr lang="en-US" sz="600" kern="1200" dirty="0" err="1">
                          <a:solidFill>
                            <a:srgbClr val="000000"/>
                          </a:solidFill>
                          <a:effectLst/>
                          <a:latin typeface="+mj-lt"/>
                          <a:ea typeface="+mn-ea"/>
                          <a:cs typeface="+mn-cs"/>
                        </a:rPr>
                        <a:t>Plugsurfing</a:t>
                      </a:r>
                      <a:endParaRPr lang="en-IE" sz="600" kern="1200" dirty="0">
                        <a:solidFill>
                          <a:srgbClr val="000000"/>
                        </a:solidFill>
                        <a:effectLst/>
                        <a:latin typeface="+mj-lt"/>
                        <a:ea typeface="+mn-ea"/>
                        <a:cs typeface="+mn-cs"/>
                      </a:endParaRPr>
                    </a:p>
                    <a:p>
                      <a:pPr marL="171450" lvl="0" indent="-171450">
                        <a:buFont typeface="Arial" panose="020B0604020202020204" pitchFamily="34" charset="0"/>
                        <a:buChar char="•"/>
                      </a:pPr>
                      <a:r>
                        <a:rPr lang="en-US" sz="600" kern="1200" dirty="0">
                          <a:solidFill>
                            <a:srgbClr val="000000"/>
                          </a:solidFill>
                          <a:effectLst/>
                          <a:latin typeface="+mj-lt"/>
                          <a:ea typeface="+mn-ea"/>
                          <a:cs typeface="+mn-cs"/>
                        </a:rPr>
                        <a:t>Chargemap.com</a:t>
                      </a:r>
                      <a:endParaRPr lang="en-IE" sz="600" kern="1200" dirty="0">
                        <a:solidFill>
                          <a:srgbClr val="000000"/>
                        </a:solidFill>
                        <a:effectLst/>
                        <a:latin typeface="+mj-lt"/>
                        <a:ea typeface="+mn-ea"/>
                        <a:cs typeface="+mn-cs"/>
                      </a:endParaRPr>
                    </a:p>
                    <a:p>
                      <a:pPr marL="171450" lvl="0" indent="-171450">
                        <a:buFont typeface="Arial" panose="020B0604020202020204" pitchFamily="34" charset="0"/>
                        <a:buChar char="•"/>
                      </a:pPr>
                      <a:r>
                        <a:rPr lang="en-US" sz="600" kern="1200" dirty="0">
                          <a:solidFill>
                            <a:srgbClr val="000000"/>
                          </a:solidFill>
                          <a:effectLst/>
                          <a:latin typeface="+mj-lt"/>
                          <a:ea typeface="+mn-ea"/>
                          <a:cs typeface="+mn-cs"/>
                        </a:rPr>
                        <a:t>LeasePlan consultancy services</a:t>
                      </a:r>
                      <a:endParaRPr lang="en-IE" sz="600" kern="1200" dirty="0">
                        <a:solidFill>
                          <a:srgbClr val="000000"/>
                        </a:solidFill>
                        <a:effectLst/>
                        <a:latin typeface="+mj-lt"/>
                        <a:ea typeface="+mn-ea"/>
                        <a:cs typeface="+mn-cs"/>
                      </a:endParaRPr>
                    </a:p>
                  </a:txBody>
                  <a:tcPr marL="67657" marR="0" marT="0" marB="0" anchor="ctr">
                    <a:lnL>
                      <a:noFill/>
                    </a:lnL>
                    <a:lnR>
                      <a:noFill/>
                    </a:lnR>
                    <a:lnT>
                      <a:noFill/>
                    </a:lnT>
                    <a:lnB>
                      <a:noFill/>
                    </a:lnB>
                    <a:solidFill>
                      <a:srgbClr val="E5E6E6"/>
                    </a:solidFill>
                  </a:tcPr>
                </a:tc>
                <a:extLst>
                  <a:ext uri="{0D108BD9-81ED-4DB2-BD59-A6C34878D82A}">
                    <a16:rowId xmlns:a16="http://schemas.microsoft.com/office/drawing/2014/main" val="4150733908"/>
                  </a:ext>
                </a:extLst>
              </a:tr>
            </a:tbl>
          </a:graphicData>
        </a:graphic>
      </p:graphicFrame>
    </p:spTree>
    <p:extLst>
      <p:ext uri="{BB962C8B-B14F-4D97-AF65-F5344CB8AC3E}">
        <p14:creationId xmlns:p14="http://schemas.microsoft.com/office/powerpoint/2010/main" val="859702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E45C98-5B88-4243-AB36-1C9961C4649B}"/>
              </a:ext>
            </a:extLst>
          </p:cNvPr>
          <p:cNvSpPr>
            <a:spLocks noGrp="1"/>
          </p:cNvSpPr>
          <p:nvPr>
            <p:ph type="body" sz="quarter" idx="10"/>
          </p:nvPr>
        </p:nvSpPr>
        <p:spPr/>
        <p:txBody>
          <a:bodyPr>
            <a:normAutofit/>
          </a:bodyPr>
          <a:lstStyle/>
          <a:p>
            <a:r>
              <a:rPr lang="en-US" dirty="0"/>
              <a:t>Factor 1: EV market maturity</a:t>
            </a:r>
            <a:endParaRPr lang="en-IE" dirty="0"/>
          </a:p>
        </p:txBody>
      </p:sp>
      <p:graphicFrame>
        <p:nvGraphicFramePr>
          <p:cNvPr id="13" name="Content Placeholder 12">
            <a:extLst>
              <a:ext uri="{FF2B5EF4-FFF2-40B4-BE49-F238E27FC236}">
                <a16:creationId xmlns:a16="http://schemas.microsoft.com/office/drawing/2014/main" id="{C8108424-645A-4953-894B-22713147A575}"/>
              </a:ext>
            </a:extLst>
          </p:cNvPr>
          <p:cNvGraphicFramePr>
            <a:graphicFrameLocks noGrp="1"/>
          </p:cNvGraphicFramePr>
          <p:nvPr>
            <p:ph sz="quarter" idx="16"/>
            <p:extLst>
              <p:ext uri="{D42A27DB-BD31-4B8C-83A1-F6EECF244321}">
                <p14:modId xmlns:p14="http://schemas.microsoft.com/office/powerpoint/2010/main" val="244894253"/>
              </p:ext>
            </p:extLst>
          </p:nvPr>
        </p:nvGraphicFramePr>
        <p:xfrm>
          <a:off x="574675" y="1307503"/>
          <a:ext cx="6881492" cy="3197402"/>
        </p:xfrm>
        <a:graphic>
          <a:graphicData uri="http://schemas.openxmlformats.org/drawingml/2006/table">
            <a:tbl>
              <a:tblPr/>
              <a:tblGrid>
                <a:gridCol w="840622">
                  <a:extLst>
                    <a:ext uri="{9D8B030D-6E8A-4147-A177-3AD203B41FA5}">
                      <a16:colId xmlns:a16="http://schemas.microsoft.com/office/drawing/2014/main" val="1715186435"/>
                    </a:ext>
                  </a:extLst>
                </a:gridCol>
                <a:gridCol w="840622">
                  <a:extLst>
                    <a:ext uri="{9D8B030D-6E8A-4147-A177-3AD203B41FA5}">
                      <a16:colId xmlns:a16="http://schemas.microsoft.com/office/drawing/2014/main" val="3362934943"/>
                    </a:ext>
                  </a:extLst>
                </a:gridCol>
                <a:gridCol w="1019854">
                  <a:extLst>
                    <a:ext uri="{9D8B030D-6E8A-4147-A177-3AD203B41FA5}">
                      <a16:colId xmlns:a16="http://schemas.microsoft.com/office/drawing/2014/main" val="2582226389"/>
                    </a:ext>
                  </a:extLst>
                </a:gridCol>
                <a:gridCol w="1019854">
                  <a:extLst>
                    <a:ext uri="{9D8B030D-6E8A-4147-A177-3AD203B41FA5}">
                      <a16:colId xmlns:a16="http://schemas.microsoft.com/office/drawing/2014/main" val="1154068562"/>
                    </a:ext>
                  </a:extLst>
                </a:gridCol>
                <a:gridCol w="585660">
                  <a:extLst>
                    <a:ext uri="{9D8B030D-6E8A-4147-A177-3AD203B41FA5}">
                      <a16:colId xmlns:a16="http://schemas.microsoft.com/office/drawing/2014/main" val="60789521"/>
                    </a:ext>
                  </a:extLst>
                </a:gridCol>
                <a:gridCol w="646677">
                  <a:extLst>
                    <a:ext uri="{9D8B030D-6E8A-4147-A177-3AD203B41FA5}">
                      <a16:colId xmlns:a16="http://schemas.microsoft.com/office/drawing/2014/main" val="783235220"/>
                    </a:ext>
                  </a:extLst>
                </a:gridCol>
                <a:gridCol w="568036">
                  <a:extLst>
                    <a:ext uri="{9D8B030D-6E8A-4147-A177-3AD203B41FA5}">
                      <a16:colId xmlns:a16="http://schemas.microsoft.com/office/drawing/2014/main" val="2093820333"/>
                    </a:ext>
                  </a:extLst>
                </a:gridCol>
                <a:gridCol w="330215">
                  <a:extLst>
                    <a:ext uri="{9D8B030D-6E8A-4147-A177-3AD203B41FA5}">
                      <a16:colId xmlns:a16="http://schemas.microsoft.com/office/drawing/2014/main" val="2500109775"/>
                    </a:ext>
                  </a:extLst>
                </a:gridCol>
                <a:gridCol w="514976">
                  <a:extLst>
                    <a:ext uri="{9D8B030D-6E8A-4147-A177-3AD203B41FA5}">
                      <a16:colId xmlns:a16="http://schemas.microsoft.com/office/drawing/2014/main" val="2479353168"/>
                    </a:ext>
                  </a:extLst>
                </a:gridCol>
                <a:gridCol w="514976">
                  <a:extLst>
                    <a:ext uri="{9D8B030D-6E8A-4147-A177-3AD203B41FA5}">
                      <a16:colId xmlns:a16="http://schemas.microsoft.com/office/drawing/2014/main" val="34759607"/>
                    </a:ext>
                  </a:extLst>
                </a:gridCol>
              </a:tblGrid>
              <a:tr h="363314">
                <a:tc>
                  <a:txBody>
                    <a:bodyPr/>
                    <a:lstStyle/>
                    <a:p>
                      <a:pPr algn="ctr" fontAlgn="b"/>
                      <a:r>
                        <a:rPr lang="en-IE" sz="700" b="1" i="0" u="none" strike="noStrike" dirty="0">
                          <a:solidFill>
                            <a:srgbClr val="FFFFFF"/>
                          </a:solidFill>
                          <a:effectLst/>
                          <a:latin typeface="+mj-lt"/>
                        </a:rPr>
                        <a:t>Country</a:t>
                      </a:r>
                    </a:p>
                  </a:txBody>
                  <a:tcPr marL="0" marR="0" marT="0" marB="0" anchor="b">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Population 2018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EV registrations</a:t>
                      </a:r>
                      <a:r>
                        <a:rPr lang="en-IE" sz="700" b="1" i="0" u="none" strike="noStrike" baseline="30000" dirty="0">
                          <a:solidFill>
                            <a:srgbClr val="FFFFFF"/>
                          </a:solidFill>
                          <a:effectLst/>
                          <a:latin typeface="+mj-lt"/>
                        </a:rPr>
                        <a:t>1</a:t>
                      </a:r>
                      <a:br>
                        <a:rPr lang="en-IE" sz="700" b="1" i="0" u="none" strike="noStrike" dirty="0">
                          <a:solidFill>
                            <a:srgbClr val="FFFFFF"/>
                          </a:solidFill>
                          <a:effectLst/>
                          <a:latin typeface="+mj-lt"/>
                        </a:rPr>
                      </a:br>
                      <a:r>
                        <a:rPr lang="en-IE" sz="700" b="1" i="0" u="none" strike="noStrike" dirty="0">
                          <a:solidFill>
                            <a:srgbClr val="FFFFFF"/>
                          </a:solidFill>
                          <a:effectLst/>
                          <a:latin typeface="+mj-lt"/>
                        </a:rPr>
                        <a:t> (q1-q3 2018)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EV per inhabitant (x1000)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Scoring EV per population</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EV market share 2018</a:t>
                      </a:r>
                      <a:r>
                        <a:rPr lang="en-IE" sz="700" b="1" i="0" u="none" strike="noStrike" kern="1200" baseline="30000" dirty="0">
                          <a:solidFill>
                            <a:srgbClr val="FFFFFF"/>
                          </a:solidFill>
                          <a:effectLst/>
                          <a:latin typeface="+mj-lt"/>
                          <a:ea typeface="+mn-ea"/>
                          <a:cs typeface="+mn-cs"/>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Scoring EV market share</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BEV sales 2018</a:t>
                      </a:r>
                      <a:r>
                        <a:rPr lang="en-IE" sz="700" b="1" i="0" u="none" strike="noStrike" kern="1200" baseline="30000" dirty="0">
                          <a:solidFill>
                            <a:srgbClr val="FFFFFF"/>
                          </a:solidFill>
                          <a:effectLst/>
                          <a:latin typeface="+mj-lt"/>
                          <a:ea typeface="+mn-ea"/>
                          <a:cs typeface="+mn-cs"/>
                        </a:rPr>
                        <a:t>3</a:t>
                      </a:r>
                      <a:endParaRPr lang="en-IE" sz="700" b="1" i="0" u="none" strike="noStrike" dirty="0">
                        <a:solidFill>
                          <a:srgbClr val="FFFFFF"/>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 of BEV 2018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Scoring  BEV Share</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extLst>
                  <a:ext uri="{0D108BD9-81ED-4DB2-BD59-A6C34878D82A}">
                    <a16:rowId xmlns:a16="http://schemas.microsoft.com/office/drawing/2014/main" val="299127783"/>
                  </a:ext>
                </a:extLst>
              </a:tr>
              <a:tr h="118087">
                <a:tc>
                  <a:txBody>
                    <a:bodyPr/>
                    <a:lstStyle/>
                    <a:p>
                      <a:pPr algn="ctr" fontAlgn="ctr"/>
                      <a:r>
                        <a:rPr lang="en-IE" sz="700" b="0" i="0" u="none" strike="noStrike">
                          <a:solidFill>
                            <a:srgbClr val="000000"/>
                          </a:solidFill>
                          <a:effectLst/>
                          <a:latin typeface="+mj-lt"/>
                        </a:rPr>
                        <a:t>Austria</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8,822,267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6,125</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0.694265998</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2.27%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4486</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73%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215343068"/>
                  </a:ext>
                </a:extLst>
              </a:tr>
              <a:tr h="118087">
                <a:tc>
                  <a:txBody>
                    <a:bodyPr/>
                    <a:lstStyle/>
                    <a:p>
                      <a:pPr algn="ctr" fontAlgn="ctr"/>
                      <a:r>
                        <a:rPr lang="en-IE" sz="700" b="0" i="0" u="none" strike="noStrike" dirty="0">
                          <a:solidFill>
                            <a:srgbClr val="000000"/>
                          </a:solidFill>
                          <a:effectLst/>
                          <a:latin typeface="+mj-lt"/>
                        </a:rPr>
                        <a:t>Belgium</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11,413,058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10,508</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0.920699781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2.39%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2413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23%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907464859"/>
                  </a:ext>
                </a:extLst>
              </a:tr>
              <a:tr h="118087">
                <a:tc>
                  <a:txBody>
                    <a:bodyPr/>
                    <a:lstStyle/>
                    <a:p>
                      <a:pPr algn="ctr" fontAlgn="ctr"/>
                      <a:r>
                        <a:rPr lang="en-IE" sz="700" b="0" i="0" u="none" strike="noStrike">
                          <a:solidFill>
                            <a:srgbClr val="000000"/>
                          </a:solidFill>
                          <a:effectLst/>
                          <a:latin typeface="+mj-lt"/>
                        </a:rPr>
                        <a:t>Czech Republic</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10,610,055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699</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0.065880903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0.35%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469</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67%</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12686164"/>
                  </a:ext>
                </a:extLst>
              </a:tr>
              <a:tr h="118087">
                <a:tc>
                  <a:txBody>
                    <a:bodyPr/>
                    <a:lstStyle/>
                    <a:p>
                      <a:pPr algn="ctr" fontAlgn="ctr"/>
                      <a:r>
                        <a:rPr lang="en-IE" sz="700" b="0" i="0" u="none" strike="noStrike">
                          <a:solidFill>
                            <a:srgbClr val="000000"/>
                          </a:solidFill>
                          <a:effectLst/>
                          <a:latin typeface="+mj-lt"/>
                        </a:rPr>
                        <a:t>Denmark</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5,781,190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3,579</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0.619076695</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2.11%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dirty="0">
                          <a:solidFill>
                            <a:srgbClr val="000000"/>
                          </a:solidFill>
                          <a:effectLst/>
                          <a:latin typeface="+mj-lt"/>
                        </a:rPr>
                        <a:t>933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26%</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961522436"/>
                  </a:ext>
                </a:extLst>
              </a:tr>
              <a:tr h="118087">
                <a:tc>
                  <a:txBody>
                    <a:bodyPr/>
                    <a:lstStyle/>
                    <a:p>
                      <a:pPr algn="ctr" fontAlgn="ctr"/>
                      <a:r>
                        <a:rPr lang="en-IE" sz="700" b="0" i="0" u="none" strike="noStrike">
                          <a:solidFill>
                            <a:srgbClr val="000000"/>
                          </a:solidFill>
                          <a:effectLst/>
                          <a:latin typeface="+mj-lt"/>
                        </a:rPr>
                        <a:t>Finland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5,513,130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4,494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0.815144936</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5.16%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541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12%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832928945"/>
                  </a:ext>
                </a:extLst>
              </a:tr>
              <a:tr h="118087">
                <a:tc>
                  <a:txBody>
                    <a:bodyPr/>
                    <a:lstStyle/>
                    <a:p>
                      <a:pPr algn="ctr" fontAlgn="ctr"/>
                      <a:r>
                        <a:rPr lang="en-IE" sz="700" b="0" i="0" u="none" strike="noStrike">
                          <a:solidFill>
                            <a:srgbClr val="000000"/>
                          </a:solidFill>
                          <a:effectLst/>
                          <a:latin typeface="+mj-lt"/>
                        </a:rPr>
                        <a:t>France</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67,221,943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31,113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0.462839939</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1.95%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20256</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65%</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342434835"/>
                  </a:ext>
                </a:extLst>
              </a:tr>
              <a:tr h="118087">
                <a:tc>
                  <a:txBody>
                    <a:bodyPr/>
                    <a:lstStyle/>
                    <a:p>
                      <a:pPr algn="ctr" fontAlgn="ctr"/>
                      <a:r>
                        <a:rPr lang="en-IE" sz="700" b="0" i="0" u="none" strike="noStrike">
                          <a:solidFill>
                            <a:srgbClr val="000000"/>
                          </a:solidFill>
                          <a:effectLst/>
                          <a:latin typeface="+mj-lt"/>
                        </a:rPr>
                        <a:t>Germany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82,850,000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50,245</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0.606457453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1.94%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24678</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49%</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190256838"/>
                  </a:ext>
                </a:extLst>
              </a:tr>
              <a:tr h="118087">
                <a:tc>
                  <a:txBody>
                    <a:bodyPr/>
                    <a:lstStyle/>
                    <a:p>
                      <a:pPr algn="ctr" fontAlgn="ctr"/>
                      <a:r>
                        <a:rPr lang="en-IE" sz="700" b="0" i="0" u="none" strike="noStrike">
                          <a:solidFill>
                            <a:srgbClr val="000000"/>
                          </a:solidFill>
                          <a:effectLst/>
                          <a:latin typeface="+mj-lt"/>
                        </a:rPr>
                        <a:t>Greece</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10,738,868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231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0.021510647</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0.29%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56</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24%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18849961"/>
                  </a:ext>
                </a:extLst>
              </a:tr>
              <a:tr h="118087">
                <a:tc>
                  <a:txBody>
                    <a:bodyPr/>
                    <a:lstStyle/>
                    <a:p>
                      <a:pPr algn="ctr" fontAlgn="ctr"/>
                      <a:r>
                        <a:rPr lang="en-IE" sz="700" b="0" i="0" u="none" strike="noStrike">
                          <a:solidFill>
                            <a:srgbClr val="000000"/>
                          </a:solidFill>
                          <a:effectLst/>
                          <a:latin typeface="+mj-lt"/>
                        </a:rPr>
                        <a:t>Hungary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9,778,371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1,457</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0.149002324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1.45%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867</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60%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3206445731"/>
                  </a:ext>
                </a:extLst>
              </a:tr>
              <a:tr h="118087">
                <a:tc>
                  <a:txBody>
                    <a:bodyPr/>
                    <a:lstStyle/>
                    <a:p>
                      <a:pPr algn="ctr" fontAlgn="ctr"/>
                      <a:r>
                        <a:rPr lang="en-IE" sz="700" b="0" i="0" u="none" strike="noStrike">
                          <a:solidFill>
                            <a:srgbClr val="000000"/>
                          </a:solidFill>
                          <a:effectLst/>
                          <a:latin typeface="+mj-lt"/>
                        </a:rPr>
                        <a:t>Ireland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4,838,259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1,859</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0.38422912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1.60%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1174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63%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4085270271"/>
                  </a:ext>
                </a:extLst>
              </a:tr>
              <a:tr h="118087">
                <a:tc>
                  <a:txBody>
                    <a:bodyPr/>
                    <a:lstStyle/>
                    <a:p>
                      <a:pPr algn="ctr" fontAlgn="ctr"/>
                      <a:r>
                        <a:rPr lang="en-IE" sz="700" b="0" i="0" u="none" strike="noStrike">
                          <a:solidFill>
                            <a:srgbClr val="000000"/>
                          </a:solidFill>
                          <a:effectLst/>
                          <a:latin typeface="+mj-lt"/>
                        </a:rPr>
                        <a:t>Italy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60,483,973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7,208</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0.119172066</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dirty="0">
                          <a:solidFill>
                            <a:srgbClr val="000000"/>
                          </a:solidFill>
                          <a:effectLst/>
                          <a:latin typeface="+mj-lt"/>
                        </a:rPr>
                        <a:t>0.55%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3580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50%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4002391697"/>
                  </a:ext>
                </a:extLst>
              </a:tr>
              <a:tr h="118087">
                <a:tc>
                  <a:txBody>
                    <a:bodyPr/>
                    <a:lstStyle/>
                    <a:p>
                      <a:pPr algn="ctr" fontAlgn="ctr"/>
                      <a:r>
                        <a:rPr lang="en-IE" sz="700" b="0" i="0" u="none" strike="noStrike">
                          <a:solidFill>
                            <a:srgbClr val="000000"/>
                          </a:solidFill>
                          <a:effectLst/>
                          <a:latin typeface="+mj-lt"/>
                        </a:rPr>
                        <a:t>Luxembourg</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602,005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604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1.003313926</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1.90%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217.44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36%</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3913089645"/>
                  </a:ext>
                </a:extLst>
              </a:tr>
              <a:tr h="118087">
                <a:tc>
                  <a:txBody>
                    <a:bodyPr/>
                    <a:lstStyle/>
                    <a:p>
                      <a:pPr algn="ctr" fontAlgn="ctr"/>
                      <a:r>
                        <a:rPr lang="en-IE" sz="700" b="0" i="0" u="none" strike="noStrike">
                          <a:solidFill>
                            <a:srgbClr val="000000"/>
                          </a:solidFill>
                          <a:effectLst/>
                          <a:latin typeface="+mj-lt"/>
                        </a:rPr>
                        <a:t>Netherlands</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17,181,084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17,349</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1.009773307</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5.09%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15330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88%</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957904"/>
                  </a:ext>
                </a:extLst>
              </a:tr>
              <a:tr h="118087">
                <a:tc>
                  <a:txBody>
                    <a:bodyPr/>
                    <a:lstStyle/>
                    <a:p>
                      <a:pPr algn="ctr" fontAlgn="ctr"/>
                      <a:r>
                        <a:rPr lang="en-IE" sz="700" b="0" i="0" u="none" strike="noStrike">
                          <a:solidFill>
                            <a:srgbClr val="000000"/>
                          </a:solidFill>
                          <a:effectLst/>
                          <a:latin typeface="+mj-lt"/>
                        </a:rPr>
                        <a:t>Norway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5,295,619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1" u="none" strike="noStrike">
                          <a:solidFill>
                            <a:srgbClr val="000000"/>
                          </a:solidFill>
                          <a:effectLst/>
                          <a:latin typeface="+mj-lt"/>
                        </a:rPr>
                        <a:t>52,038</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9.826613282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5</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52.78%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5</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31406</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60%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850697626"/>
                  </a:ext>
                </a:extLst>
              </a:tr>
              <a:tr h="118087">
                <a:tc>
                  <a:txBody>
                    <a:bodyPr/>
                    <a:lstStyle/>
                    <a:p>
                      <a:pPr algn="ctr" fontAlgn="ctr"/>
                      <a:r>
                        <a:rPr lang="en-IE" sz="700" b="0" i="0" u="none" strike="noStrike">
                          <a:solidFill>
                            <a:srgbClr val="000000"/>
                          </a:solidFill>
                          <a:effectLst/>
                          <a:latin typeface="+mj-lt"/>
                        </a:rPr>
                        <a:t>Poland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37,976,687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958</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0.025226002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0.25%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dirty="0">
                          <a:solidFill>
                            <a:srgbClr val="000000"/>
                          </a:solidFill>
                          <a:effectLst/>
                          <a:latin typeface="+mj-lt"/>
                        </a:rPr>
                        <a:t>411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43%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154859065"/>
                  </a:ext>
                </a:extLst>
              </a:tr>
              <a:tr h="118087">
                <a:tc>
                  <a:txBody>
                    <a:bodyPr/>
                    <a:lstStyle/>
                    <a:p>
                      <a:pPr algn="ctr" fontAlgn="ctr"/>
                      <a:r>
                        <a:rPr lang="en-IE" sz="700" b="0" i="0" u="none" strike="noStrike">
                          <a:solidFill>
                            <a:srgbClr val="000000"/>
                          </a:solidFill>
                          <a:effectLst/>
                          <a:latin typeface="+mj-lt"/>
                        </a:rPr>
                        <a:t>Portugal</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10,291,027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5,487</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0.533182937</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3.12%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2805</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51%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215830161"/>
                  </a:ext>
                </a:extLst>
              </a:tr>
              <a:tr h="118087">
                <a:tc>
                  <a:txBody>
                    <a:bodyPr/>
                    <a:lstStyle/>
                    <a:p>
                      <a:pPr algn="ctr" fontAlgn="ctr"/>
                      <a:r>
                        <a:rPr lang="en-IE" sz="700" b="0" i="0" u="none" strike="noStrike">
                          <a:solidFill>
                            <a:srgbClr val="000000"/>
                          </a:solidFill>
                          <a:effectLst/>
                          <a:latin typeface="+mj-lt"/>
                        </a:rPr>
                        <a:t>Romania</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19,523,621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468</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0.023970963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0.46%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58</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12%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926508171"/>
                  </a:ext>
                </a:extLst>
              </a:tr>
              <a:tr h="118087">
                <a:tc>
                  <a:txBody>
                    <a:bodyPr/>
                    <a:lstStyle/>
                    <a:p>
                      <a:pPr algn="ctr" fontAlgn="ctr"/>
                      <a:r>
                        <a:rPr lang="en-IE" sz="700" b="0" i="0" u="none" strike="noStrike">
                          <a:solidFill>
                            <a:srgbClr val="000000"/>
                          </a:solidFill>
                          <a:effectLst/>
                          <a:latin typeface="+mj-lt"/>
                        </a:rPr>
                        <a:t>Slovakia</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5,443,120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222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0.040785432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0.30%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40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18%</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3237925762"/>
                  </a:ext>
                </a:extLst>
              </a:tr>
              <a:tr h="118087">
                <a:tc>
                  <a:txBody>
                    <a:bodyPr/>
                    <a:lstStyle/>
                    <a:p>
                      <a:pPr algn="ctr" fontAlgn="ctr"/>
                      <a:r>
                        <a:rPr lang="en-IE" sz="700" b="0" i="0" u="none" strike="noStrike">
                          <a:solidFill>
                            <a:srgbClr val="000000"/>
                          </a:solidFill>
                          <a:effectLst/>
                          <a:latin typeface="+mj-lt"/>
                        </a:rPr>
                        <a:t>Spain</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46,659,302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7,456</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0.159796647</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0.77%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3393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46%</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923726828"/>
                  </a:ext>
                </a:extLst>
              </a:tr>
              <a:tr h="118087">
                <a:tc>
                  <a:txBody>
                    <a:bodyPr/>
                    <a:lstStyle/>
                    <a:p>
                      <a:pPr algn="ctr" fontAlgn="ctr"/>
                      <a:r>
                        <a:rPr lang="en-IE" sz="700" b="0" i="0" u="none" strike="noStrike">
                          <a:solidFill>
                            <a:srgbClr val="000000"/>
                          </a:solidFill>
                          <a:effectLst/>
                          <a:latin typeface="+mj-lt"/>
                        </a:rPr>
                        <a:t>Sweden</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10,120,242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19,949</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1.971197922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5</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7.60%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3983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20%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521414721"/>
                  </a:ext>
                </a:extLst>
              </a:tr>
              <a:tr h="118087">
                <a:tc>
                  <a:txBody>
                    <a:bodyPr/>
                    <a:lstStyle/>
                    <a:p>
                      <a:pPr algn="ctr" fontAlgn="ctr"/>
                      <a:r>
                        <a:rPr lang="en-IE" sz="700" b="0" i="0" u="none" strike="noStrike">
                          <a:solidFill>
                            <a:srgbClr val="000000"/>
                          </a:solidFill>
                          <a:effectLst/>
                          <a:latin typeface="+mj-lt"/>
                        </a:rPr>
                        <a:t>Switzerland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8,482,152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1" u="none" strike="noStrike">
                          <a:solidFill>
                            <a:srgbClr val="000000"/>
                          </a:solidFill>
                          <a:effectLst/>
                          <a:latin typeface="+mj-lt"/>
                        </a:rPr>
                        <a:t>6,491</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0.765253912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2.99%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3503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a:solidFill>
                            <a:srgbClr val="000000"/>
                          </a:solidFill>
                          <a:effectLst/>
                          <a:latin typeface="+mj-lt"/>
                        </a:rPr>
                        <a:t>54%</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560345038"/>
                  </a:ext>
                </a:extLst>
              </a:tr>
              <a:tr h="118087">
                <a:tc>
                  <a:txBody>
                    <a:bodyPr/>
                    <a:lstStyle/>
                    <a:p>
                      <a:pPr algn="ctr" fontAlgn="ctr"/>
                      <a:r>
                        <a:rPr lang="en-IE" sz="700" b="0" i="0" u="none" strike="noStrike">
                          <a:solidFill>
                            <a:srgbClr val="000000"/>
                          </a:solidFill>
                          <a:effectLst/>
                          <a:latin typeface="+mj-lt"/>
                        </a:rPr>
                        <a:t>United Kingdom</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66,238,007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44,883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0.677601909</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3</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2.44%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2</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ctr"/>
                      <a:r>
                        <a:rPr lang="en-IE" sz="700" b="0" i="0" u="none" strike="noStrike">
                          <a:solidFill>
                            <a:srgbClr val="000000"/>
                          </a:solidFill>
                          <a:effectLst/>
                          <a:latin typeface="+mj-lt"/>
                        </a:rPr>
                        <a:t>11299</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a:solidFill>
                            <a:srgbClr val="000000"/>
                          </a:solidFill>
                          <a:effectLst/>
                          <a:latin typeface="+mj-lt"/>
                        </a:rPr>
                        <a:t>25%</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ctr"/>
                      <a:r>
                        <a:rPr lang="en-IE" sz="700" b="0" i="0" u="none" strike="noStrike" dirty="0">
                          <a:solidFill>
                            <a:srgbClr val="000000"/>
                          </a:solidFill>
                          <a:effectLst/>
                          <a:latin typeface="+mj-lt"/>
                        </a:rPr>
                        <a:t>0</a:t>
                      </a: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3596817006"/>
                  </a:ext>
                </a:extLst>
              </a:tr>
              <a:tr h="118087">
                <a:tc>
                  <a:txBody>
                    <a:bodyPr/>
                    <a:lstStyle/>
                    <a:p>
                      <a:pPr algn="l" fontAlgn="b"/>
                      <a:endParaRPr lang="en-IE" sz="700" b="0" i="0" u="none" strike="noStrike" dirty="0">
                        <a:solidFill>
                          <a:srgbClr val="000000"/>
                        </a:solidFill>
                        <a:effectLst/>
                        <a:latin typeface="+mj-lt"/>
                      </a:endParaRPr>
                    </a:p>
                  </a:txBody>
                  <a:tcPr marL="0" marR="0" marT="0" marB="0" anchor="b">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l" fontAlgn="ctr"/>
                      <a:endParaRPr lang="en-IE" sz="700" b="0" i="0" u="none" strike="noStrike">
                        <a:solidFill>
                          <a:srgbClr val="000000"/>
                        </a:solidFill>
                        <a:effectLst/>
                        <a:latin typeface="+mj-lt"/>
                      </a:endParaRP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r" fontAlgn="ctr"/>
                      <a:endParaRPr lang="en-IE" sz="700" b="0" i="0" u="none" strike="noStrike">
                        <a:solidFill>
                          <a:srgbClr val="000000"/>
                        </a:solidFill>
                        <a:effectLst/>
                        <a:latin typeface="+mj-lt"/>
                      </a:endParaRP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l" fontAlgn="ctr"/>
                      <a:endParaRPr lang="en-IE" sz="700" b="0" i="0" u="none" strike="noStrike">
                        <a:solidFill>
                          <a:srgbClr val="000000"/>
                        </a:solidFill>
                        <a:effectLst/>
                        <a:latin typeface="+mj-lt"/>
                      </a:endParaRP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endParaRPr lang="en-IE" sz="700" b="0" i="0" u="none" strike="noStrike" dirty="0">
                        <a:solidFill>
                          <a:srgbClr val="000000"/>
                        </a:solidFill>
                        <a:effectLst/>
                        <a:latin typeface="+mj-lt"/>
                      </a:endParaRP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l" fontAlgn="ctr"/>
                      <a:endParaRPr lang="en-IE" sz="700" b="0" i="0" u="none" strike="noStrike">
                        <a:solidFill>
                          <a:srgbClr val="000000"/>
                        </a:solidFill>
                        <a:effectLst/>
                        <a:latin typeface="+mj-lt"/>
                      </a:endParaRP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ctr"/>
                      <a:endParaRPr lang="en-IE" sz="700" b="0" i="0" u="none" strike="noStrike">
                        <a:solidFill>
                          <a:srgbClr val="000000"/>
                        </a:solidFill>
                        <a:effectLst/>
                        <a:latin typeface="+mj-lt"/>
                      </a:endParaRP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l" fontAlgn="ctr"/>
                      <a:endParaRPr lang="en-IE" sz="700" b="0" i="0" u="none" strike="noStrike">
                        <a:solidFill>
                          <a:srgbClr val="000000"/>
                        </a:solidFill>
                        <a:effectLst/>
                        <a:latin typeface="+mj-lt"/>
                      </a:endParaRP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l" fontAlgn="ctr"/>
                      <a:endParaRPr lang="en-IE" sz="700" b="0" i="0" u="none" strike="noStrike" dirty="0">
                        <a:solidFill>
                          <a:srgbClr val="000000"/>
                        </a:solidFill>
                        <a:effectLst/>
                        <a:latin typeface="+mj-lt"/>
                      </a:endParaRP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l" fontAlgn="ctr"/>
                      <a:endParaRPr lang="en-IE" sz="700" b="0" i="0" u="none" strike="noStrike" dirty="0">
                        <a:solidFill>
                          <a:srgbClr val="000000"/>
                        </a:solidFill>
                        <a:effectLst/>
                        <a:latin typeface="+mj-lt"/>
                      </a:endParaRPr>
                    </a:p>
                  </a:txBody>
                  <a:tcPr marL="0" marR="0" marT="0"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2614302624"/>
                  </a:ext>
                </a:extLst>
              </a:tr>
              <a:tr h="118087">
                <a:tc>
                  <a:txBody>
                    <a:bodyPr/>
                    <a:lstStyle/>
                    <a:p>
                      <a:pPr algn="l" fontAlgn="b"/>
                      <a:r>
                        <a:rPr lang="en-IE" sz="700" b="0" i="0" u="none" strike="noStrike" dirty="0">
                          <a:solidFill>
                            <a:srgbClr val="000000"/>
                          </a:solidFill>
                          <a:effectLst/>
                          <a:latin typeface="+mj-lt"/>
                        </a:rPr>
                        <a:t>Sources used:</a:t>
                      </a: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n-IE" sz="700" b="0" i="0" u="none" strike="noStrike" dirty="0">
                          <a:solidFill>
                            <a:srgbClr val="000000"/>
                          </a:solidFill>
                          <a:effectLst/>
                          <a:latin typeface="+mj-lt"/>
                        </a:rPr>
                        <a:t>Eurostat</a:t>
                      </a: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n-IE" sz="700" b="0" i="0" u="none" strike="noStrike">
                          <a:solidFill>
                            <a:srgbClr val="000000"/>
                          </a:solidFill>
                          <a:effectLst/>
                          <a:latin typeface="+mj-lt"/>
                        </a:rPr>
                        <a:t>ACEA</a:t>
                      </a: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n-IE" sz="700" b="0" i="0" u="none" strike="noStrike" dirty="0">
                          <a:solidFill>
                            <a:srgbClr val="000000"/>
                          </a:solidFill>
                          <a:effectLst/>
                          <a:latin typeface="+mj-lt"/>
                        </a:rPr>
                        <a:t>ACEA</a:t>
                      </a: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n-IE" sz="700" b="0" i="0" u="none" strike="noStrike" dirty="0">
                          <a:solidFill>
                            <a:srgbClr val="000000"/>
                          </a:solidFill>
                          <a:effectLst/>
                          <a:latin typeface="+mj-lt"/>
                        </a:rPr>
                        <a:t>ACEA</a:t>
                      </a: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extLst>
                  <a:ext uri="{0D108BD9-81ED-4DB2-BD59-A6C34878D82A}">
                    <a16:rowId xmlns:a16="http://schemas.microsoft.com/office/drawing/2014/main" val="3516139051"/>
                  </a:ext>
                </a:extLst>
              </a:tr>
            </a:tbl>
          </a:graphicData>
        </a:graphic>
      </p:graphicFrame>
      <p:sp>
        <p:nvSpPr>
          <p:cNvPr id="14" name="Rectangle 13">
            <a:extLst>
              <a:ext uri="{FF2B5EF4-FFF2-40B4-BE49-F238E27FC236}">
                <a16:creationId xmlns:a16="http://schemas.microsoft.com/office/drawing/2014/main" id="{D57B7BB4-153F-42C8-BE1A-EA0E2B6275C0}"/>
              </a:ext>
            </a:extLst>
          </p:cNvPr>
          <p:cNvSpPr/>
          <p:nvPr/>
        </p:nvSpPr>
        <p:spPr>
          <a:xfrm>
            <a:off x="2127248" y="4674929"/>
            <a:ext cx="1850186" cy="184666"/>
          </a:xfrm>
          <a:prstGeom prst="rect">
            <a:avLst/>
          </a:prstGeom>
        </p:spPr>
        <p:txBody>
          <a:bodyPr wrap="none">
            <a:spAutoFit/>
          </a:bodyPr>
          <a:lstStyle/>
          <a:p>
            <a:r>
              <a:rPr lang="en-IE" sz="600" b="1" baseline="30000" dirty="0">
                <a:solidFill>
                  <a:schemeClr val="tx1">
                    <a:lumMod val="50000"/>
                  </a:schemeClr>
                </a:solidFill>
                <a:latin typeface="Calibri" panose="020F0502020204030204" pitchFamily="34" charset="0"/>
              </a:rPr>
              <a:t>1 </a:t>
            </a:r>
            <a:r>
              <a:rPr lang="en-IE" sz="600" dirty="0">
                <a:solidFill>
                  <a:schemeClr val="tx1">
                    <a:lumMod val="50000"/>
                  </a:schemeClr>
                </a:solidFill>
                <a:latin typeface="Arial" panose="020B0604020202020204" pitchFamily="34" charset="0"/>
              </a:rPr>
              <a:t>Definition </a:t>
            </a:r>
            <a:r>
              <a:rPr lang="en-IE" sz="600" dirty="0">
                <a:solidFill>
                  <a:srgbClr val="000000"/>
                </a:solidFill>
                <a:latin typeface="Arial" panose="020B0604020202020204" pitchFamily="34" charset="0"/>
              </a:rPr>
              <a:t>EV:  = BEV + FCEV + PHEV + EREV</a:t>
            </a:r>
            <a:r>
              <a:rPr lang="en-IE" sz="600" dirty="0"/>
              <a:t> </a:t>
            </a:r>
          </a:p>
        </p:txBody>
      </p:sp>
      <p:sp>
        <p:nvSpPr>
          <p:cNvPr id="16" name="Rectangle 15">
            <a:extLst>
              <a:ext uri="{FF2B5EF4-FFF2-40B4-BE49-F238E27FC236}">
                <a16:creationId xmlns:a16="http://schemas.microsoft.com/office/drawing/2014/main" id="{95FEBDEB-FA4E-4439-BAA9-4481DFD441A7}"/>
              </a:ext>
            </a:extLst>
          </p:cNvPr>
          <p:cNvSpPr/>
          <p:nvPr/>
        </p:nvSpPr>
        <p:spPr>
          <a:xfrm>
            <a:off x="4868023" y="4607147"/>
            <a:ext cx="1486304" cy="276999"/>
          </a:xfrm>
          <a:prstGeom prst="rect">
            <a:avLst/>
          </a:prstGeom>
        </p:spPr>
        <p:txBody>
          <a:bodyPr wrap="none">
            <a:spAutoFit/>
          </a:bodyPr>
          <a:lstStyle/>
          <a:p>
            <a:r>
              <a:rPr lang="en-IE" sz="600" b="1" baseline="30000" dirty="0">
                <a:solidFill>
                  <a:schemeClr val="tx1">
                    <a:lumMod val="50000"/>
                  </a:schemeClr>
                </a:solidFill>
                <a:latin typeface="Calibri" panose="020F0502020204030204" pitchFamily="34" charset="0"/>
              </a:rPr>
              <a:t>2</a:t>
            </a:r>
            <a:r>
              <a:rPr lang="en-IE" sz="600" dirty="0">
                <a:solidFill>
                  <a:schemeClr val="tx1">
                    <a:lumMod val="50000"/>
                  </a:schemeClr>
                </a:solidFill>
                <a:latin typeface="Arial" panose="020B0604020202020204" pitchFamily="34" charset="0"/>
              </a:rPr>
              <a:t>Definition market share: </a:t>
            </a:r>
          </a:p>
          <a:p>
            <a:r>
              <a:rPr lang="en-IE" sz="600" dirty="0">
                <a:solidFill>
                  <a:schemeClr val="tx1">
                    <a:lumMod val="50000"/>
                  </a:schemeClr>
                </a:solidFill>
                <a:latin typeface="Arial" panose="020B0604020202020204" pitchFamily="34" charset="0"/>
              </a:rPr>
              <a:t>entire car market</a:t>
            </a:r>
            <a:r>
              <a:rPr lang="en-IE" sz="600" dirty="0">
                <a:solidFill>
                  <a:srgbClr val="000000"/>
                </a:solidFill>
                <a:latin typeface="Arial" panose="020B0604020202020204" pitchFamily="34" charset="0"/>
              </a:rPr>
              <a:t>; including B2C sales</a:t>
            </a:r>
            <a:endParaRPr lang="en-IE" sz="600" dirty="0"/>
          </a:p>
        </p:txBody>
      </p:sp>
      <p:sp>
        <p:nvSpPr>
          <p:cNvPr id="17" name="Rectangle 16">
            <a:extLst>
              <a:ext uri="{FF2B5EF4-FFF2-40B4-BE49-F238E27FC236}">
                <a16:creationId xmlns:a16="http://schemas.microsoft.com/office/drawing/2014/main" id="{E3FCF11B-3440-4225-B9E8-D19EBB078545}"/>
              </a:ext>
            </a:extLst>
          </p:cNvPr>
          <p:cNvSpPr/>
          <p:nvPr/>
        </p:nvSpPr>
        <p:spPr>
          <a:xfrm>
            <a:off x="6501764" y="4607147"/>
            <a:ext cx="838691" cy="276999"/>
          </a:xfrm>
          <a:prstGeom prst="rect">
            <a:avLst/>
          </a:prstGeom>
        </p:spPr>
        <p:txBody>
          <a:bodyPr wrap="none">
            <a:spAutoFit/>
          </a:bodyPr>
          <a:lstStyle/>
          <a:p>
            <a:r>
              <a:rPr lang="en-IE" sz="600" b="1" baseline="30000" dirty="0">
                <a:solidFill>
                  <a:schemeClr val="tx1">
                    <a:lumMod val="50000"/>
                  </a:schemeClr>
                </a:solidFill>
                <a:latin typeface="Calibri" panose="020F0502020204030204" pitchFamily="34" charset="0"/>
              </a:rPr>
              <a:t>3</a:t>
            </a:r>
            <a:r>
              <a:rPr lang="en-IE" sz="600" dirty="0">
                <a:solidFill>
                  <a:schemeClr val="tx1">
                    <a:lumMod val="50000"/>
                  </a:schemeClr>
                </a:solidFill>
                <a:latin typeface="Arial" panose="020B0604020202020204" pitchFamily="34" charset="0"/>
              </a:rPr>
              <a:t>Definition BEV: </a:t>
            </a:r>
          </a:p>
          <a:p>
            <a:r>
              <a:rPr lang="en-IE" sz="600" dirty="0">
                <a:solidFill>
                  <a:schemeClr val="tx1">
                    <a:lumMod val="50000"/>
                  </a:schemeClr>
                </a:solidFill>
                <a:latin typeface="Arial" panose="020B0604020202020204" pitchFamily="34" charset="0"/>
              </a:rPr>
              <a:t>Full electric vehicle</a:t>
            </a:r>
            <a:endParaRPr lang="en-IE" sz="600" dirty="0"/>
          </a:p>
        </p:txBody>
      </p:sp>
    </p:spTree>
    <p:extLst>
      <p:ext uri="{BB962C8B-B14F-4D97-AF65-F5344CB8AC3E}">
        <p14:creationId xmlns:p14="http://schemas.microsoft.com/office/powerpoint/2010/main" val="186474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F7585EA-C4A0-49B9-A68E-89154032E65D}"/>
              </a:ext>
            </a:extLst>
          </p:cNvPr>
          <p:cNvGraphicFramePr>
            <a:graphicFrameLocks noGrp="1"/>
          </p:cNvGraphicFramePr>
          <p:nvPr>
            <p:ph sz="quarter" idx="16"/>
            <p:extLst>
              <p:ext uri="{D42A27DB-BD31-4B8C-83A1-F6EECF244321}">
                <p14:modId xmlns:p14="http://schemas.microsoft.com/office/powerpoint/2010/main" val="3228972659"/>
              </p:ext>
            </p:extLst>
          </p:nvPr>
        </p:nvGraphicFramePr>
        <p:xfrm>
          <a:off x="574674" y="1316847"/>
          <a:ext cx="6608148" cy="3243261"/>
        </p:xfrm>
        <a:graphic>
          <a:graphicData uri="http://schemas.openxmlformats.org/drawingml/2006/table">
            <a:tbl>
              <a:tblPr/>
              <a:tblGrid>
                <a:gridCol w="676873">
                  <a:extLst>
                    <a:ext uri="{9D8B030D-6E8A-4147-A177-3AD203B41FA5}">
                      <a16:colId xmlns:a16="http://schemas.microsoft.com/office/drawing/2014/main" val="2542422603"/>
                    </a:ext>
                  </a:extLst>
                </a:gridCol>
                <a:gridCol w="650448">
                  <a:extLst>
                    <a:ext uri="{9D8B030D-6E8A-4147-A177-3AD203B41FA5}">
                      <a16:colId xmlns:a16="http://schemas.microsoft.com/office/drawing/2014/main" val="1420764058"/>
                    </a:ext>
                  </a:extLst>
                </a:gridCol>
                <a:gridCol w="650448">
                  <a:extLst>
                    <a:ext uri="{9D8B030D-6E8A-4147-A177-3AD203B41FA5}">
                      <a16:colId xmlns:a16="http://schemas.microsoft.com/office/drawing/2014/main" val="3444402157"/>
                    </a:ext>
                  </a:extLst>
                </a:gridCol>
                <a:gridCol w="1146611">
                  <a:extLst>
                    <a:ext uri="{9D8B030D-6E8A-4147-A177-3AD203B41FA5}">
                      <a16:colId xmlns:a16="http://schemas.microsoft.com/office/drawing/2014/main" val="1461212412"/>
                    </a:ext>
                  </a:extLst>
                </a:gridCol>
                <a:gridCol w="725461">
                  <a:extLst>
                    <a:ext uri="{9D8B030D-6E8A-4147-A177-3AD203B41FA5}">
                      <a16:colId xmlns:a16="http://schemas.microsoft.com/office/drawing/2014/main" val="3281264335"/>
                    </a:ext>
                  </a:extLst>
                </a:gridCol>
                <a:gridCol w="699232">
                  <a:extLst>
                    <a:ext uri="{9D8B030D-6E8A-4147-A177-3AD203B41FA5}">
                      <a16:colId xmlns:a16="http://schemas.microsoft.com/office/drawing/2014/main" val="3237991122"/>
                    </a:ext>
                  </a:extLst>
                </a:gridCol>
                <a:gridCol w="579305">
                  <a:extLst>
                    <a:ext uri="{9D8B030D-6E8A-4147-A177-3AD203B41FA5}">
                      <a16:colId xmlns:a16="http://schemas.microsoft.com/office/drawing/2014/main" val="2109658460"/>
                    </a:ext>
                  </a:extLst>
                </a:gridCol>
                <a:gridCol w="414661">
                  <a:extLst>
                    <a:ext uri="{9D8B030D-6E8A-4147-A177-3AD203B41FA5}">
                      <a16:colId xmlns:a16="http://schemas.microsoft.com/office/drawing/2014/main" val="2534226945"/>
                    </a:ext>
                  </a:extLst>
                </a:gridCol>
                <a:gridCol w="503135">
                  <a:extLst>
                    <a:ext uri="{9D8B030D-6E8A-4147-A177-3AD203B41FA5}">
                      <a16:colId xmlns:a16="http://schemas.microsoft.com/office/drawing/2014/main" val="4225540902"/>
                    </a:ext>
                  </a:extLst>
                </a:gridCol>
                <a:gridCol w="561974">
                  <a:extLst>
                    <a:ext uri="{9D8B030D-6E8A-4147-A177-3AD203B41FA5}">
                      <a16:colId xmlns:a16="http://schemas.microsoft.com/office/drawing/2014/main" val="2723299096"/>
                    </a:ext>
                  </a:extLst>
                </a:gridCol>
              </a:tblGrid>
              <a:tr h="347479">
                <a:tc>
                  <a:txBody>
                    <a:bodyPr/>
                    <a:lstStyle/>
                    <a:p>
                      <a:pPr algn="ctr" fontAlgn="b"/>
                      <a:r>
                        <a:rPr lang="en-IE" sz="700" b="1" i="0" u="none" strike="noStrike" dirty="0">
                          <a:solidFill>
                            <a:srgbClr val="FFFFFF"/>
                          </a:solidFill>
                          <a:effectLst/>
                          <a:latin typeface="+mj-lt"/>
                        </a:rPr>
                        <a:t>Country</a:t>
                      </a:r>
                    </a:p>
                  </a:txBody>
                  <a:tcPr marL="0" marR="0" marT="0" marB="0" anchor="b">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#Total public charge plugs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#Total public charge locations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 charging  plugs per inhabits (x1000) 2018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scoring charging points per population </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 of stations per EV registered </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scoring chargestation per EV</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a:solidFill>
                            <a:srgbClr val="FFFFFF"/>
                          </a:solidFill>
                          <a:effectLst/>
                          <a:latin typeface="+mj-lt"/>
                        </a:rPr>
                        <a:t># of fast charge locations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 of fast chargers locations</a:t>
                      </a:r>
                      <a:r>
                        <a:rPr lang="en-IE" sz="700" b="1" i="0" u="none" strike="noStrike" baseline="30000" dirty="0">
                          <a:solidFill>
                            <a:srgbClr val="FFFFFF"/>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b"/>
                      <a:r>
                        <a:rPr lang="en-IE" sz="700" b="1" i="0" u="none" strike="noStrike" dirty="0">
                          <a:solidFill>
                            <a:srgbClr val="FFFFFF"/>
                          </a:solidFill>
                          <a:effectLst/>
                          <a:latin typeface="+mj-lt"/>
                        </a:rPr>
                        <a:t>Scoring % fast chargers</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extLst>
                  <a:ext uri="{0D108BD9-81ED-4DB2-BD59-A6C34878D82A}">
                    <a16:rowId xmlns:a16="http://schemas.microsoft.com/office/drawing/2014/main" val="358680754"/>
                  </a:ext>
                </a:extLst>
              </a:tr>
              <a:tr h="112940">
                <a:tc>
                  <a:txBody>
                    <a:bodyPr/>
                    <a:lstStyle/>
                    <a:p>
                      <a:pPr algn="ctr" fontAlgn="ctr"/>
                      <a:r>
                        <a:rPr lang="en-IE" sz="700" b="0" i="0" u="none" strike="noStrike">
                          <a:solidFill>
                            <a:srgbClr val="000000"/>
                          </a:solidFill>
                          <a:effectLst/>
                          <a:latin typeface="+mj-lt"/>
                        </a:rPr>
                        <a:t>Austria</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11826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3640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1.340471786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1.93077551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309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8.5%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587242488"/>
                  </a:ext>
                </a:extLst>
              </a:tr>
              <a:tr h="112940">
                <a:tc>
                  <a:txBody>
                    <a:bodyPr/>
                    <a:lstStyle/>
                    <a:p>
                      <a:pPr algn="ctr" fontAlgn="ctr"/>
                      <a:r>
                        <a:rPr lang="en-IE" sz="700" b="0" i="0" u="none" strike="noStrike">
                          <a:solidFill>
                            <a:srgbClr val="000000"/>
                          </a:solidFill>
                          <a:effectLst/>
                          <a:latin typeface="+mj-lt"/>
                        </a:rPr>
                        <a:t>Belgium</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6122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4213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0.536403127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0.58260373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282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6.7%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833752666"/>
                  </a:ext>
                </a:extLst>
              </a:tr>
              <a:tr h="112940">
                <a:tc>
                  <a:txBody>
                    <a:bodyPr/>
                    <a:lstStyle/>
                    <a:p>
                      <a:pPr algn="ctr" fontAlgn="ctr"/>
                      <a:r>
                        <a:rPr lang="en-IE" sz="700" b="0" i="0" u="none" strike="noStrike">
                          <a:solidFill>
                            <a:srgbClr val="000000"/>
                          </a:solidFill>
                          <a:effectLst/>
                          <a:latin typeface="+mj-lt"/>
                        </a:rPr>
                        <a:t>Czech Republic</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1396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464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0.131573305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1.99713877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126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27.2%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157320121"/>
                  </a:ext>
                </a:extLst>
              </a:tr>
              <a:tr h="112940">
                <a:tc>
                  <a:txBody>
                    <a:bodyPr/>
                    <a:lstStyle/>
                    <a:p>
                      <a:pPr algn="ctr" fontAlgn="ctr"/>
                      <a:r>
                        <a:rPr lang="en-IE" sz="700" b="0" i="0" u="none" strike="noStrike">
                          <a:solidFill>
                            <a:srgbClr val="000000"/>
                          </a:solidFill>
                          <a:effectLst/>
                          <a:latin typeface="+mj-lt"/>
                        </a:rPr>
                        <a:t>Denmark</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2610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733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0.451464145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0.729253982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162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22.1%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550938571"/>
                  </a:ext>
                </a:extLst>
              </a:tr>
              <a:tr h="112940">
                <a:tc>
                  <a:txBody>
                    <a:bodyPr/>
                    <a:lstStyle/>
                    <a:p>
                      <a:pPr algn="ctr" fontAlgn="ctr"/>
                      <a:r>
                        <a:rPr lang="en-IE" sz="700" b="0" i="0" u="none" strike="noStrike">
                          <a:solidFill>
                            <a:srgbClr val="000000"/>
                          </a:solidFill>
                          <a:effectLst/>
                          <a:latin typeface="+mj-lt"/>
                        </a:rPr>
                        <a:t>Finland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2451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602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0.444575042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0.545393858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126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20.9%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801319136"/>
                  </a:ext>
                </a:extLst>
              </a:tr>
              <a:tr h="112940">
                <a:tc>
                  <a:txBody>
                    <a:bodyPr/>
                    <a:lstStyle/>
                    <a:p>
                      <a:pPr algn="ctr" fontAlgn="ctr"/>
                      <a:r>
                        <a:rPr lang="en-IE" sz="700" b="0" i="0" u="none" strike="noStrike">
                          <a:solidFill>
                            <a:srgbClr val="000000"/>
                          </a:solidFill>
                          <a:effectLst/>
                          <a:latin typeface="+mj-lt"/>
                        </a:rPr>
                        <a:t>France</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34558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16456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0.514082135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1.110712564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1053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6.4%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865259312"/>
                  </a:ext>
                </a:extLst>
              </a:tr>
              <a:tr h="112940">
                <a:tc>
                  <a:txBody>
                    <a:bodyPr/>
                    <a:lstStyle/>
                    <a:p>
                      <a:pPr algn="ctr" fontAlgn="ctr"/>
                      <a:r>
                        <a:rPr lang="en-IE" sz="700" b="0" i="0" u="none" strike="noStrike">
                          <a:solidFill>
                            <a:srgbClr val="000000"/>
                          </a:solidFill>
                          <a:effectLst/>
                          <a:latin typeface="+mj-lt"/>
                        </a:rPr>
                        <a:t>Germany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37405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13043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0.451478576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0.744452184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1513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11.6%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425545076"/>
                  </a:ext>
                </a:extLst>
              </a:tr>
              <a:tr h="112940">
                <a:tc>
                  <a:txBody>
                    <a:bodyPr/>
                    <a:lstStyle/>
                    <a:p>
                      <a:pPr algn="ctr" fontAlgn="ctr"/>
                      <a:r>
                        <a:rPr lang="en-IE" sz="700" b="0" i="0" u="none" strike="noStrike">
                          <a:solidFill>
                            <a:srgbClr val="000000"/>
                          </a:solidFill>
                          <a:effectLst/>
                          <a:latin typeface="+mj-lt"/>
                        </a:rPr>
                        <a:t>Greece</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159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115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0.01480603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dirty="0">
                          <a:solidFill>
                            <a:srgbClr val="000000"/>
                          </a:solidFill>
                          <a:effectLst/>
                          <a:latin typeface="+mj-lt"/>
                        </a:rPr>
                        <a:t>0.688311688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5.2%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252492546"/>
                  </a:ext>
                </a:extLst>
              </a:tr>
              <a:tr h="112940">
                <a:tc>
                  <a:txBody>
                    <a:bodyPr/>
                    <a:lstStyle/>
                    <a:p>
                      <a:pPr algn="ctr" fontAlgn="ctr"/>
                      <a:r>
                        <a:rPr lang="en-IE" sz="700" b="0" i="0" u="none" strike="noStrike">
                          <a:solidFill>
                            <a:srgbClr val="000000"/>
                          </a:solidFill>
                          <a:effectLst/>
                          <a:latin typeface="+mj-lt"/>
                        </a:rPr>
                        <a:t>Hungary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1562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590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0.159740308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1.072065889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74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12.5%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287420949"/>
                  </a:ext>
                </a:extLst>
              </a:tr>
              <a:tr h="112940">
                <a:tc>
                  <a:txBody>
                    <a:bodyPr/>
                    <a:lstStyle/>
                    <a:p>
                      <a:pPr algn="ctr" fontAlgn="ctr"/>
                      <a:r>
                        <a:rPr lang="en-IE" sz="700" b="0" i="0" u="none" strike="noStrike">
                          <a:solidFill>
                            <a:srgbClr val="000000"/>
                          </a:solidFill>
                          <a:effectLst/>
                          <a:latin typeface="+mj-lt"/>
                        </a:rPr>
                        <a:t>Ireland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1160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577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0.239755664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0.623991393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88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15.3%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334997272"/>
                  </a:ext>
                </a:extLst>
              </a:tr>
              <a:tr h="112940">
                <a:tc>
                  <a:txBody>
                    <a:bodyPr/>
                    <a:lstStyle/>
                    <a:p>
                      <a:pPr algn="ctr" fontAlgn="ctr"/>
                      <a:r>
                        <a:rPr lang="en-IE" sz="700" b="0" i="0" u="none" strike="noStrike">
                          <a:solidFill>
                            <a:srgbClr val="000000"/>
                          </a:solidFill>
                          <a:effectLst/>
                          <a:latin typeface="+mj-lt"/>
                        </a:rPr>
                        <a:t>Italy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8137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3429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0.134531506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1.128884573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219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6.4%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761049828"/>
                  </a:ext>
                </a:extLst>
              </a:tr>
              <a:tr h="112940">
                <a:tc>
                  <a:txBody>
                    <a:bodyPr/>
                    <a:lstStyle/>
                    <a:p>
                      <a:pPr algn="ctr" fontAlgn="ctr"/>
                      <a:r>
                        <a:rPr lang="en-IE" sz="700" b="0" i="0" u="none" strike="noStrike">
                          <a:solidFill>
                            <a:srgbClr val="000000"/>
                          </a:solidFill>
                          <a:effectLst/>
                          <a:latin typeface="+mj-lt"/>
                        </a:rPr>
                        <a:t>Luxembourg</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1171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362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1.945166568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1.938741722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0.8%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634221732"/>
                  </a:ext>
                </a:extLst>
              </a:tr>
              <a:tr h="112940">
                <a:tc>
                  <a:txBody>
                    <a:bodyPr/>
                    <a:lstStyle/>
                    <a:p>
                      <a:pPr algn="ctr" fontAlgn="ctr"/>
                      <a:r>
                        <a:rPr lang="en-IE" sz="700" b="0" i="0" u="none" strike="noStrike">
                          <a:solidFill>
                            <a:srgbClr val="000000"/>
                          </a:solidFill>
                          <a:effectLst/>
                          <a:latin typeface="+mj-lt"/>
                        </a:rPr>
                        <a:t>Netherlands</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83196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39617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4.842284689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4.795417603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792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416160937"/>
                  </a:ext>
                </a:extLst>
              </a:tr>
              <a:tr h="112940">
                <a:tc>
                  <a:txBody>
                    <a:bodyPr/>
                    <a:lstStyle/>
                    <a:p>
                      <a:pPr algn="ctr" fontAlgn="ctr"/>
                      <a:r>
                        <a:rPr lang="en-IE" sz="700" b="0" i="0" u="none" strike="noStrike">
                          <a:solidFill>
                            <a:srgbClr val="000000"/>
                          </a:solidFill>
                          <a:effectLst/>
                          <a:latin typeface="+mj-lt"/>
                        </a:rPr>
                        <a:t>Norway</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23848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11356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4.503269589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0.458272801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602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5.3%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270796787"/>
                  </a:ext>
                </a:extLst>
              </a:tr>
              <a:tr h="112940">
                <a:tc>
                  <a:txBody>
                    <a:bodyPr/>
                    <a:lstStyle/>
                    <a:p>
                      <a:pPr algn="ctr" fontAlgn="ctr"/>
                      <a:r>
                        <a:rPr lang="en-IE" sz="700" b="0" i="0" u="none" strike="noStrike">
                          <a:solidFill>
                            <a:srgbClr val="000000"/>
                          </a:solidFill>
                          <a:effectLst/>
                          <a:latin typeface="+mj-lt"/>
                        </a:rPr>
                        <a:t>Poland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850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342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0.022382153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0.887265136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127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37.1%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921782713"/>
                  </a:ext>
                </a:extLst>
              </a:tr>
              <a:tr h="112940">
                <a:tc>
                  <a:txBody>
                    <a:bodyPr/>
                    <a:lstStyle/>
                    <a:p>
                      <a:pPr algn="ctr" fontAlgn="ctr"/>
                      <a:r>
                        <a:rPr lang="en-IE" sz="700" b="0" i="0" u="none" strike="noStrike">
                          <a:solidFill>
                            <a:srgbClr val="000000"/>
                          </a:solidFill>
                          <a:effectLst/>
                          <a:latin typeface="+mj-lt"/>
                        </a:rPr>
                        <a:t>Portugal</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1980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741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0.192400622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0.360852925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74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10.0%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1225824668"/>
                  </a:ext>
                </a:extLst>
              </a:tr>
              <a:tr h="112940">
                <a:tc>
                  <a:txBody>
                    <a:bodyPr/>
                    <a:lstStyle/>
                    <a:p>
                      <a:pPr algn="ctr" fontAlgn="ctr"/>
                      <a:r>
                        <a:rPr lang="en-IE" sz="700" b="0" i="0" u="none" strike="noStrike">
                          <a:solidFill>
                            <a:srgbClr val="000000"/>
                          </a:solidFill>
                          <a:effectLst/>
                          <a:latin typeface="+mj-lt"/>
                        </a:rPr>
                        <a:t>Romania</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479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103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0.024534383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1.023504274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23.3%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331349695"/>
                  </a:ext>
                </a:extLst>
              </a:tr>
              <a:tr h="112940">
                <a:tc>
                  <a:txBody>
                    <a:bodyPr/>
                    <a:lstStyle/>
                    <a:p>
                      <a:pPr algn="ctr" fontAlgn="ctr"/>
                      <a:r>
                        <a:rPr lang="en-IE" sz="700" b="0" i="0" u="none" strike="noStrike">
                          <a:solidFill>
                            <a:srgbClr val="000000"/>
                          </a:solidFill>
                          <a:effectLst/>
                          <a:latin typeface="+mj-lt"/>
                        </a:rPr>
                        <a:t>Slovakia</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535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185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0.098289216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2.40990991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83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44.9%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3958053986"/>
                  </a:ext>
                </a:extLst>
              </a:tr>
              <a:tr h="112940">
                <a:tc>
                  <a:txBody>
                    <a:bodyPr/>
                    <a:lstStyle/>
                    <a:p>
                      <a:pPr algn="ctr" fontAlgn="ctr"/>
                      <a:r>
                        <a:rPr lang="en-IE" sz="700" b="0" i="0" u="none" strike="noStrike">
                          <a:solidFill>
                            <a:srgbClr val="000000"/>
                          </a:solidFill>
                          <a:effectLst/>
                          <a:latin typeface="+mj-lt"/>
                        </a:rPr>
                        <a:t>Spain</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4265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1493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0.091407283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0.572022532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228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15.3%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3560863383"/>
                  </a:ext>
                </a:extLst>
              </a:tr>
              <a:tr h="112940">
                <a:tc>
                  <a:txBody>
                    <a:bodyPr/>
                    <a:lstStyle/>
                    <a:p>
                      <a:pPr algn="ctr" fontAlgn="ctr"/>
                      <a:r>
                        <a:rPr lang="en-IE" sz="700" b="0" i="0" u="none" strike="noStrike">
                          <a:solidFill>
                            <a:srgbClr val="000000"/>
                          </a:solidFill>
                          <a:effectLst/>
                          <a:latin typeface="+mj-lt"/>
                        </a:rPr>
                        <a:t>Sweden</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5335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1588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0.527161307</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0.267431951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319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20.1%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482036976"/>
                  </a:ext>
                </a:extLst>
              </a:tr>
              <a:tr h="112940">
                <a:tc>
                  <a:txBody>
                    <a:bodyPr/>
                    <a:lstStyle/>
                    <a:p>
                      <a:pPr algn="ctr" fontAlgn="ctr"/>
                      <a:r>
                        <a:rPr lang="en-IE" sz="700" b="0" i="0" u="none" strike="noStrike">
                          <a:solidFill>
                            <a:srgbClr val="000000"/>
                          </a:solidFill>
                          <a:effectLst/>
                          <a:latin typeface="+mj-lt"/>
                        </a:rPr>
                        <a:t>Switzerland</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11089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3691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1.307333328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1.708365429</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244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a:solidFill>
                            <a:srgbClr val="000000"/>
                          </a:solidFill>
                          <a:effectLst/>
                          <a:latin typeface="+mj-lt"/>
                        </a:rPr>
                        <a:t>6.6%</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426890920"/>
                  </a:ext>
                </a:extLst>
              </a:tr>
              <a:tr h="112940">
                <a:tc>
                  <a:txBody>
                    <a:bodyPr/>
                    <a:lstStyle/>
                    <a:p>
                      <a:pPr algn="ctr" fontAlgn="ctr"/>
                      <a:r>
                        <a:rPr lang="en-IE" sz="700" b="0" i="0" u="none" strike="noStrike">
                          <a:solidFill>
                            <a:srgbClr val="000000"/>
                          </a:solidFill>
                          <a:effectLst/>
                          <a:latin typeface="+mj-lt"/>
                        </a:rPr>
                        <a:t>United Kingdom</a:t>
                      </a:r>
                    </a:p>
                  </a:txBody>
                  <a:tcPr marL="0" marR="0" marT="0" marB="0" anchor="ctr">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18158</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6500</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0.274132644</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0.404562975</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tc>
                  <a:txBody>
                    <a:bodyPr/>
                    <a:lstStyle/>
                    <a:p>
                      <a:pPr algn="ctr" fontAlgn="b"/>
                      <a:r>
                        <a:rPr lang="en-IE" sz="700" b="0" i="0" u="none" strike="noStrike">
                          <a:solidFill>
                            <a:srgbClr val="000000"/>
                          </a:solidFill>
                          <a:effectLst/>
                          <a:latin typeface="+mj-lt"/>
                        </a:rPr>
                        <a:t>1502</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a:solidFill>
                            <a:srgbClr val="000000"/>
                          </a:solidFill>
                          <a:effectLst/>
                          <a:latin typeface="+mj-lt"/>
                        </a:rPr>
                        <a:t>23.1%</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IE" sz="700" b="0" i="0" u="none" strike="noStrike" dirty="0">
                          <a:solidFill>
                            <a:srgbClr val="000000"/>
                          </a:solidFill>
                          <a:effectLst/>
                          <a:latin typeface="+mj-lt"/>
                        </a:rPr>
                        <a:t>3</a:t>
                      </a: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5E6E6"/>
                    </a:solidFill>
                  </a:tcPr>
                </a:tc>
                <a:extLst>
                  <a:ext uri="{0D108BD9-81ED-4DB2-BD59-A6C34878D82A}">
                    <a16:rowId xmlns:a16="http://schemas.microsoft.com/office/drawing/2014/main" val="2569108677"/>
                  </a:ext>
                </a:extLst>
              </a:tr>
              <a:tr h="112940">
                <a:tc>
                  <a:txBody>
                    <a:bodyPr/>
                    <a:lstStyle/>
                    <a:p>
                      <a:pPr algn="ctr" fontAlgn="b"/>
                      <a:endParaRPr lang="en-IE" sz="700" b="0" i="0" u="none" strike="noStrike">
                        <a:solidFill>
                          <a:srgbClr val="000000"/>
                        </a:solidFill>
                        <a:effectLst/>
                        <a:latin typeface="+mj-lt"/>
                      </a:endParaRPr>
                    </a:p>
                  </a:txBody>
                  <a:tcPr marL="0" marR="0" marT="0" marB="0" anchor="b">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1955023514"/>
                  </a:ext>
                </a:extLst>
              </a:tr>
              <a:tr h="298162">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gridSpan="3">
                  <a:txBody>
                    <a:bodyPr/>
                    <a:lstStyle/>
                    <a:p>
                      <a:pPr algn="ctr" fontAlgn="b"/>
                      <a:r>
                        <a:rPr lang="en-IE" sz="700" b="0" i="0" u="none" strike="noStrike" dirty="0">
                          <a:solidFill>
                            <a:srgbClr val="000000"/>
                          </a:solidFill>
                          <a:effectLst/>
                          <a:latin typeface="+mj-lt"/>
                        </a:rPr>
                        <a:t> </a:t>
                      </a: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hMerge="1">
                  <a:txBody>
                    <a:bodyPr/>
                    <a:lstStyle/>
                    <a:p>
                      <a:pPr algn="ctr" fontAlgn="b"/>
                      <a:endParaRPr lang="en-IE" sz="7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hMerge="1">
                  <a:txBody>
                    <a:bodyPr/>
                    <a:lstStyle/>
                    <a:p>
                      <a:pPr algn="ctr" fontAlgn="b"/>
                      <a:endParaRPr lang="en-IE" sz="7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gridSpan="2">
                  <a:txBody>
                    <a:bodyPr/>
                    <a:lstStyle/>
                    <a:p>
                      <a:pPr algn="ctr" fontAlgn="b"/>
                      <a:r>
                        <a:rPr lang="en-IE" sz="700" b="1" i="0" u="none" strike="noStrike" baseline="30000" dirty="0">
                          <a:solidFill>
                            <a:schemeClr val="tx1">
                              <a:lumMod val="50000"/>
                            </a:schemeClr>
                          </a:solidFill>
                          <a:effectLst/>
                          <a:latin typeface="+mj-lt"/>
                        </a:rPr>
                        <a:t>1 </a:t>
                      </a:r>
                      <a:r>
                        <a:rPr lang="en-US" sz="700" b="0" i="0" u="none" strike="noStrike" dirty="0">
                          <a:solidFill>
                            <a:schemeClr val="tx1">
                              <a:lumMod val="50000"/>
                            </a:schemeClr>
                          </a:solidFill>
                          <a:effectLst/>
                          <a:latin typeface="+mj-lt"/>
                        </a:rPr>
                        <a:t>Fast charger = &gt;22KW</a:t>
                      </a:r>
                      <a:endParaRPr lang="en-IE" sz="700" b="0" i="0" u="none" strike="noStrike" dirty="0">
                        <a:solidFill>
                          <a:schemeClr val="tx1">
                            <a:lumMod val="50000"/>
                          </a:schemeClr>
                        </a:solidFill>
                        <a:effectLst/>
                        <a:latin typeface="+mj-lt"/>
                      </a:endParaRPr>
                    </a:p>
                  </a:txBody>
                  <a:tcPr marL="0" marR="0" marT="0" marB="0" anchor="ctr">
                    <a:lnL>
                      <a:noFill/>
                    </a:lnL>
                    <a:lnR>
                      <a:noFill/>
                    </a:lnR>
                    <a:lnT w="6350" cap="flat" cmpd="sng" algn="ctr">
                      <a:solidFill>
                        <a:srgbClr val="F4B084"/>
                      </a:solidFill>
                      <a:prstDash val="solid"/>
                      <a:round/>
                      <a:headEnd type="none" w="med" len="med"/>
                      <a:tailEnd type="none" w="med" len="med"/>
                    </a:lnT>
                    <a:lnB>
                      <a:noFill/>
                    </a:lnB>
                  </a:tcPr>
                </a:tc>
                <a:tc hMerge="1">
                  <a:txBody>
                    <a:bodyPr/>
                    <a:lstStyle/>
                    <a:p>
                      <a:pPr algn="ctr" fontAlgn="b"/>
                      <a:endParaRPr lang="en-IE" sz="7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n-IE" sz="700" b="0" i="0" u="none" strike="noStrike" dirty="0">
                        <a:solidFill>
                          <a:srgbClr val="000000"/>
                        </a:solidFill>
                        <a:effectLst/>
                        <a:latin typeface="+mj-lt"/>
                      </a:endParaRPr>
                    </a:p>
                  </a:txBody>
                  <a:tcPr marL="0" marR="0" marT="0" marB="0" anchor="b">
                    <a:lnL>
                      <a:noFill/>
                    </a:lnL>
                    <a:lnR>
                      <a:noFill/>
                    </a:lnR>
                    <a:lnT w="6350" cap="flat" cmpd="sng" algn="ctr">
                      <a:solidFill>
                        <a:srgbClr val="F4B084"/>
                      </a:solidFill>
                      <a:prstDash val="solid"/>
                      <a:round/>
                      <a:headEnd type="none" w="med" len="med"/>
                      <a:tailEnd type="none" w="med" len="med"/>
                    </a:lnT>
                    <a:lnB>
                      <a:noFill/>
                    </a:lnB>
                  </a:tcPr>
                </a:tc>
                <a:extLst>
                  <a:ext uri="{0D108BD9-81ED-4DB2-BD59-A6C34878D82A}">
                    <a16:rowId xmlns:a16="http://schemas.microsoft.com/office/drawing/2014/main" val="177012818"/>
                  </a:ext>
                </a:extLst>
              </a:tr>
            </a:tbl>
          </a:graphicData>
        </a:graphic>
      </p:graphicFrame>
      <p:sp>
        <p:nvSpPr>
          <p:cNvPr id="5" name="Text Placeholder 4">
            <a:extLst>
              <a:ext uri="{FF2B5EF4-FFF2-40B4-BE49-F238E27FC236}">
                <a16:creationId xmlns:a16="http://schemas.microsoft.com/office/drawing/2014/main" id="{9C61A87F-5C2F-482E-A765-B3E9C0ED6AFE}"/>
              </a:ext>
            </a:extLst>
          </p:cNvPr>
          <p:cNvSpPr>
            <a:spLocks noGrp="1"/>
          </p:cNvSpPr>
          <p:nvPr>
            <p:ph type="body" sz="quarter" idx="10"/>
          </p:nvPr>
        </p:nvSpPr>
        <p:spPr/>
        <p:txBody>
          <a:bodyPr>
            <a:normAutofit/>
          </a:bodyPr>
          <a:lstStyle/>
          <a:p>
            <a:r>
              <a:rPr lang="en-US" dirty="0"/>
              <a:t>Factor 2: Charging infrastructure maturity </a:t>
            </a:r>
            <a:endParaRPr lang="en-IE" dirty="0"/>
          </a:p>
        </p:txBody>
      </p:sp>
      <p:sp>
        <p:nvSpPr>
          <p:cNvPr id="6" name="Rectangle 5">
            <a:extLst>
              <a:ext uri="{FF2B5EF4-FFF2-40B4-BE49-F238E27FC236}">
                <a16:creationId xmlns:a16="http://schemas.microsoft.com/office/drawing/2014/main" id="{FE15BF9E-7DA1-4DC4-845D-ABF28533CC3E}"/>
              </a:ext>
            </a:extLst>
          </p:cNvPr>
          <p:cNvSpPr/>
          <p:nvPr/>
        </p:nvSpPr>
        <p:spPr>
          <a:xfrm>
            <a:off x="498474" y="4665970"/>
            <a:ext cx="1723549" cy="184666"/>
          </a:xfrm>
          <a:prstGeom prst="rect">
            <a:avLst/>
          </a:prstGeom>
        </p:spPr>
        <p:txBody>
          <a:bodyPr wrap="none">
            <a:spAutoFit/>
          </a:bodyPr>
          <a:lstStyle/>
          <a:p>
            <a:pPr lvl="0"/>
            <a:r>
              <a:rPr lang="en-IE" sz="600" dirty="0">
                <a:solidFill>
                  <a:srgbClr val="000000"/>
                </a:solidFill>
              </a:rPr>
              <a:t>Source: </a:t>
            </a:r>
            <a:r>
              <a:rPr lang="en-IE" sz="600" dirty="0" err="1">
                <a:solidFill>
                  <a:srgbClr val="000000"/>
                </a:solidFill>
              </a:rPr>
              <a:t>Plugsurfing</a:t>
            </a:r>
            <a:r>
              <a:rPr lang="en-IE" sz="600" dirty="0">
                <a:solidFill>
                  <a:srgbClr val="000000"/>
                </a:solidFill>
              </a:rPr>
              <a:t>; EAFO; Chargemap.com</a:t>
            </a:r>
          </a:p>
        </p:txBody>
      </p:sp>
    </p:spTree>
    <p:extLst>
      <p:ext uri="{BB962C8B-B14F-4D97-AF65-F5344CB8AC3E}">
        <p14:creationId xmlns:p14="http://schemas.microsoft.com/office/powerpoint/2010/main" val="40413288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4521764834540493bc4166e655a1b5158177034"/>
</p:tagLst>
</file>

<file path=ppt/theme/theme1.xml><?xml version="1.0" encoding="utf-8"?>
<a:theme xmlns:a="http://schemas.openxmlformats.org/drawingml/2006/main" name="LeasePlan Template">
  <a:themeElements>
    <a:clrScheme name="LeasePlan 2017 03">
      <a:dk1>
        <a:srgbClr val="545656"/>
      </a:dk1>
      <a:lt1>
        <a:srgbClr val="FFFFFF"/>
      </a:lt1>
      <a:dk2>
        <a:srgbClr val="F06400"/>
      </a:dk2>
      <a:lt2>
        <a:srgbClr val="FFFFFF"/>
      </a:lt2>
      <a:accent1>
        <a:srgbClr val="00495D"/>
      </a:accent1>
      <a:accent2>
        <a:srgbClr val="00B1AF"/>
      </a:accent2>
      <a:accent3>
        <a:srgbClr val="009A17"/>
      </a:accent3>
      <a:accent4>
        <a:srgbClr val="A9C90E"/>
      </a:accent4>
      <a:accent5>
        <a:srgbClr val="F06400"/>
      </a:accent5>
      <a:accent6>
        <a:srgbClr val="ED8B00"/>
      </a:accent6>
      <a:hlink>
        <a:srgbClr val="EE4C14"/>
      </a:hlink>
      <a:folHlink>
        <a:srgbClr val="00495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57BFFB-B9CA-4FA2-8B34-28A204A5F528}" vid="{A7587B8B-2609-4D16-8E8C-81E8B309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1916</Words>
  <Application>Microsoft Office PowerPoint</Application>
  <PresentationFormat>On-screen Show (16:9)</PresentationFormat>
  <Paragraphs>929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.AppleSystemUIFont</vt:lpstr>
      <vt:lpstr>Arial</vt:lpstr>
      <vt:lpstr>Calibri</vt:lpstr>
      <vt:lpstr>Times New Roman</vt:lpstr>
      <vt:lpstr>LeasePlan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Mathijs Van der Goot</dc:creator>
  <cp:lastModifiedBy>Mathijs Van der Goot</cp:lastModifiedBy>
  <cp:revision>30</cp:revision>
  <cp:lastPrinted>2017-03-09T10:16:21Z</cp:lastPrinted>
  <dcterms:created xsi:type="dcterms:W3CDTF">2019-01-08T09:32:21Z</dcterms:created>
  <dcterms:modified xsi:type="dcterms:W3CDTF">2019-01-14T14:01:23Z</dcterms:modified>
</cp:coreProperties>
</file>