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567" r:id="rId5"/>
    <p:sldId id="2141411435" r:id="rId6"/>
    <p:sldId id="2141411436" r:id="rId7"/>
    <p:sldId id="614" r:id="rId8"/>
    <p:sldId id="43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D90BD-3BA4-4933-BA2A-2F976C821CF7}" v="139" dt="2023-09-21T13:49:39.212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0BED1-64F2-9F4F-B14F-838A61DC2499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7C2A-402B-B249-8FC1-896337BD15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81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F4089-2293-4C0E-8441-D7F355C107B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99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080DA-B4F7-D446-93A6-DD410ADFA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3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080DA-B4F7-D446-93A6-DD410ADFA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ED5FF-D397-45CF-87CB-E395A9548B5C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56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 an den Referenten:</a:t>
            </a:r>
          </a:p>
          <a:p>
            <a:r>
              <a:rPr lang="de-DE" dirty="0"/>
              <a:t>Stellen Sie in Ihrem Vortrag eine Verbindung zum Thema Trends her und was unsere Kunden und Fahrer über ihr Fuhrparkmanagement denken und uns dazu erzählen.</a:t>
            </a:r>
          </a:p>
          <a:p>
            <a:endParaRPr lang="en-US" dirty="0"/>
          </a:p>
          <a:p>
            <a:r>
              <a:rPr lang="de-DE" dirty="0"/>
              <a:t>Vor kurzem haben wir eine Umfrage bei Kunden und Fahrern in den 4 großen europäischen Ländern Frankreich, Italien, Niederland und GB durchgeführt.</a:t>
            </a:r>
          </a:p>
          <a:p>
            <a:r>
              <a:rPr lang="de-DE" dirty="0"/>
              <a:t>Das haben unsere Kunden uns erzählt.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0576">
              <a:defRPr/>
            </a:pPr>
            <a:fld id="{3D3C0638-B153-478C-9EC3-CB0FE757EF90}" type="slidenum">
              <a:rPr lang="en-IE">
                <a:solidFill>
                  <a:prstClr val="black"/>
                </a:solidFill>
                <a:latin typeface="Arial" charset="0"/>
              </a:rPr>
              <a:pPr defTabSz="720576">
                <a:defRPr/>
              </a:pPr>
              <a:t>5</a:t>
            </a:fld>
            <a:endParaRPr lang="en-IE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5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4DD16-7B8E-08CA-E493-F195E8834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5278D4-A4AB-CAD5-2FE2-DF0FDBED8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8979C7-F508-F1BA-A95C-7F7E4887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D6A183-C428-AF4D-7144-00E253B6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467ECB-6220-431A-B1BC-FBE9AC33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8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48353-6803-A0DD-1B72-12208225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5812D2-354F-084A-531C-34E02B96C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B5482-D827-9F52-0406-58153586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F80FD-56F1-423D-691F-EB2D00F8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49B78-C6B7-DBB1-B355-64EE394E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4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6C7E97F-F9D9-3B02-9250-B85C2F7A8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6D60F0-7DF9-1940-CF14-3038B4EFE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7A7428-71ED-EB39-50B8-45C5664A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A545D-EF5F-C7D2-E810-4F8F9741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210719-1FE5-93D1-E698-99B27F9E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7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2"/>
          <p:cNvSpPr txBox="1">
            <a:spLocks noGrp="1"/>
          </p:cNvSpPr>
          <p:nvPr>
            <p:ph type="sldNum" sz="quarter" idx="8"/>
          </p:nvPr>
        </p:nvSpPr>
        <p:spPr>
          <a:xfrm>
            <a:off x="11423648" y="6356348"/>
            <a:ext cx="440107" cy="365125"/>
          </a:xfrm>
        </p:spPr>
        <p:txBody>
          <a:bodyPr/>
          <a:lstStyle>
            <a:lvl1pPr>
              <a:defRPr/>
            </a:lvl1pPr>
          </a:lstStyle>
          <a:p>
            <a:pPr lvl="0"/>
            <a:fld id="{FA41EF47-E926-43F8-9A77-D3A19017F7D9}" type="slidenum">
              <a:t>‹Nr.›</a:t>
            </a:fld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766231" y="1841506"/>
            <a:ext cx="9469964" cy="4324356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>
          <a:xfrm>
            <a:off x="766231" y="6487581"/>
            <a:ext cx="9469964" cy="28786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6231" y="747187"/>
            <a:ext cx="9469964" cy="8763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3733" b="1">
                <a:solidFill>
                  <a:srgbClr val="F064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5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11423651" y="6469694"/>
            <a:ext cx="440103" cy="1384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95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DEF5E52-3BDE-E346-A6B3-6D257D3666B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766233" y="1841501"/>
            <a:ext cx="9469965" cy="4324350"/>
          </a:xfrm>
        </p:spPr>
        <p:txBody>
          <a:bodyPr>
            <a:normAutofit/>
          </a:bodyPr>
          <a:lstStyle>
            <a:lvl1pPr>
              <a:defRPr sz="2122"/>
            </a:lvl1pPr>
            <a:lvl2pPr>
              <a:defRPr sz="2122"/>
            </a:lvl2pPr>
            <a:lvl3pPr>
              <a:defRPr sz="2122"/>
            </a:lvl3pPr>
            <a:lvl4pPr>
              <a:defRPr sz="2122"/>
            </a:lvl4pPr>
            <a:lvl5pPr>
              <a:defRPr sz="2122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nl-NL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6233" y="6487584"/>
            <a:ext cx="9469965" cy="2878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796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6231" y="1403352"/>
            <a:ext cx="9469967" cy="8762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714" b="1">
                <a:solidFill>
                  <a:schemeClr val="tx2"/>
                </a:solidFill>
              </a:defRPr>
            </a:lvl1pPr>
            <a:lvl2pPr marL="1803" indent="0">
              <a:buNone/>
              <a:defRPr/>
            </a:lvl2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3" r="23732"/>
          <a:stretch/>
        </p:blipFill>
        <p:spPr>
          <a:xfrm>
            <a:off x="9961158" y="1"/>
            <a:ext cx="2230843" cy="10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CC05-72E8-48BF-A630-93B14EA2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67" y="1826012"/>
            <a:ext cx="10662201" cy="369375"/>
          </a:xfrm>
        </p:spPr>
        <p:txBody>
          <a:bodyPr/>
          <a:lstStyle>
            <a:lvl1pPr>
              <a:lnSpc>
                <a:spcPct val="90000"/>
              </a:lnSpc>
              <a:defRPr sz="2653" b="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6C641-38A1-41EF-8811-CDB30BC3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7444" y="6377941"/>
            <a:ext cx="3903476" cy="27906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9185-C379-45F1-85B2-E6BA341B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2822" y="6377941"/>
            <a:ext cx="2805623" cy="279066"/>
          </a:xfrm>
        </p:spPr>
        <p:txBody>
          <a:bodyPr/>
          <a:lstStyle/>
          <a:p>
            <a:fld id="{7E49F425-F82B-4D7C-BE7F-A4B02351F540}" type="slidenum">
              <a:rPr lang="en-IE" smtClean="0"/>
              <a:t>‹Nr.›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837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B99AF-F2AB-D3C8-CCD0-D039AC75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388FAE-1CFB-81C1-E450-F549AD6E2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CDAF4-2085-75B9-E2AC-F6FF05A6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E33393-566F-9C3A-5640-9C99F8EE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611463-C3FE-7B46-76A4-AFD4C282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7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0A429-5712-4F6B-70C1-9DC9236D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A050A1-2FE8-CFB2-D67E-7B92B3E2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309B38-40E5-D096-DB1F-B3719257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94E27F-09D3-2AB0-F2A9-A655CD89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36BF20-649F-EDBD-7A7C-E120D65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6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3BEC-43EA-83AD-EAEC-DEF12BE5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CBA568-13FC-A507-7D0B-A648BC6F6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CA8B23-FC42-7EB2-7BBD-93507D50A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4486A0-7BB6-8803-27BF-462776FA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25661D-5FCD-969C-AB16-FE7376C1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298247-A146-E7A2-5555-884DA8A8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3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8BAC-0D21-1682-DB65-35A566F9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CD73E-A8FF-39CD-19FC-62FBB7859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8E25A6-E1A5-B7FF-BF68-91CC9823E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DE44F4-A6AE-1507-5E5A-86804127A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22AAFD-CF08-049C-FE05-07ED64D84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43A053-7FCC-F8EA-9C8D-00576786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49197A-2868-5940-C315-C29CB688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06EB3D8-EA61-52AE-499D-CA11FF36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7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800BC-B3F9-8601-7F47-593C3208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4D8888-89D4-2548-6DD5-4A957D13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F4D638-EB44-D118-11A1-E5261DFB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056024-690D-562F-1D0B-BE136448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79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ACDC7C-CDF5-C628-9850-B0E1509C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585602-E0CF-0D02-A0EA-F563AFB7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40303-206C-ADF2-C8BB-4DD384F4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D9794-DB07-C8E2-D5D2-B0C41EB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6EC134-B4AC-D2F6-7FFC-C6D607BC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FDC9E6-65C5-D8A5-A31E-D97FA2EA5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28E7B5-B708-EA9C-E931-0BE1B589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FEE16A-DD60-7DE1-8ACC-4E4E504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695F78-B8FD-2B9B-7DC9-F58AF388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4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71A4E-9A1A-C72D-3D71-C0AA7F11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AA08FC-50B2-E601-36EB-FA317D712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9F08AD-ABD5-5429-3E6D-47BC87AD5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6B3909-997C-2D3E-84B3-D4170016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589E64-0167-D58A-941D-DDAA338D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F2B329-BE68-FCD5-B891-5475FA83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4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3C6DE5-0533-2349-076B-D5C33573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9586ED-5D4B-DDFA-4954-CE1806E4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180026-45B9-EEAA-9A34-A8B07253B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8692-1BB0-724C-91BF-54E278EEDE9B}" type="datetimeFigureOut">
              <a:rPr lang="de-DE" smtClean="0"/>
              <a:t>30.10.2024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7B719E-2F62-B222-0474-DAE4318F9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C65597-0591-AE20-C2E1-E6C5BF9EE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C2A2-EECE-6B4A-A20A-2ACBBE09F5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9C7FCD-7066-9FDB-8E28-FF19D7382163}"/>
              </a:ext>
            </a:extLst>
          </p:cNvPr>
          <p:cNvSpPr txBox="1"/>
          <p:nvPr/>
        </p:nvSpPr>
        <p:spPr>
          <a:xfrm>
            <a:off x="13873163" y="2771775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025A2B-DDED-9C4A-C126-3350C85F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A7B6FD7-56AA-E106-B35B-32D62F097279}"/>
              </a:ext>
            </a:extLst>
          </p:cNvPr>
          <p:cNvSpPr txBox="1">
            <a:spLocks/>
          </p:cNvSpPr>
          <p:nvPr/>
        </p:nvSpPr>
        <p:spPr>
          <a:xfrm>
            <a:off x="768104" y="2016738"/>
            <a:ext cx="8497194" cy="2315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230394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30394" indent="-228582" algn="l" defTabSz="914332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51189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.AppleSystemUIFont" charset="-120"/>
              <a:buChar char="-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763181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031974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.AppleSystemUIFont" charset="-120"/>
              <a:buChar char="-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41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8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5867" spc="-400" dirty="0">
                <a:solidFill>
                  <a:schemeClr val="bg1"/>
                </a:solidFill>
                <a:effectLst>
                  <a:outerShdw blurRad="652356" algn="ctr" rotWithShape="0">
                    <a:prstClr val="black">
                      <a:alpha val="56824"/>
                    </a:prstClr>
                  </a:outerShdw>
                </a:effectLst>
                <a:latin typeface="LeasePlan Light" pitchFamily="2" charset="77"/>
              </a:rPr>
              <a:t>Educational Call</a:t>
            </a:r>
          </a:p>
          <a:p>
            <a:pPr>
              <a:spcAft>
                <a:spcPts val="0"/>
              </a:spcAft>
            </a:pPr>
            <a:r>
              <a:rPr lang="en-US" sz="5867" spc="-400" dirty="0">
                <a:solidFill>
                  <a:schemeClr val="bg1"/>
                </a:solidFill>
                <a:effectLst>
                  <a:outerShdw blurRad="652356" algn="ctr" rotWithShape="0">
                    <a:prstClr val="black">
                      <a:alpha val="56824"/>
                    </a:prstClr>
                  </a:outerShdw>
                </a:effectLst>
                <a:latin typeface="LeasePlan Light" pitchFamily="2" charset="77"/>
              </a:rPr>
              <a:t>Garantie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83CB3F5-71AE-61F0-BE70-443F18AAD7B5}"/>
              </a:ext>
            </a:extLst>
          </p:cNvPr>
          <p:cNvSpPr txBox="1">
            <a:spLocks/>
          </p:cNvSpPr>
          <p:nvPr/>
        </p:nvSpPr>
        <p:spPr>
          <a:xfrm>
            <a:off x="855914" y="4277780"/>
            <a:ext cx="4520137" cy="63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230394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30394" indent="-228582" algn="l" defTabSz="914332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51189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.AppleSystemUIFont" charset="-120"/>
              <a:buChar char="-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763181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031974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.AppleSystemUIFont" charset="-120"/>
              <a:buChar char="-"/>
              <a:defRPr sz="16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41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8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dirty="0">
                <a:solidFill>
                  <a:srgbClr val="FFFFFF"/>
                </a:solidFill>
                <a:latin typeface="LeasePlan Light" pitchFamily="2" charset="77"/>
              </a:rPr>
              <a:t>Neuwagengarantie</a:t>
            </a:r>
            <a:r>
              <a:rPr lang="en-GB">
                <a:solidFill>
                  <a:srgbClr val="FFFFFF"/>
                </a:solidFill>
                <a:latin typeface="LeasePlan Light" pitchFamily="2" charset="77"/>
              </a:rPr>
              <a:t>, Garantieverlängerung, </a:t>
            </a:r>
            <a:r>
              <a:rPr lang="en-GB" dirty="0">
                <a:solidFill>
                  <a:srgbClr val="FFFFFF"/>
                </a:solidFill>
                <a:latin typeface="LeasePlan Light" pitchFamily="2" charset="77"/>
              </a:rPr>
              <a:t>Maintenance 60</a:t>
            </a:r>
          </a:p>
        </p:txBody>
      </p:sp>
      <p:pic>
        <p:nvPicPr>
          <p:cNvPr id="6" name="Picture 6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5C69A20-9851-C6E7-A283-47F4ACF5D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23" y="885172"/>
            <a:ext cx="1506476" cy="4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CD348-ADAC-351A-A93A-F080D3BEC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3" r="23732"/>
          <a:stretch/>
        </p:blipFill>
        <p:spPr>
          <a:xfrm>
            <a:off x="9961158" y="1"/>
            <a:ext cx="2230843" cy="10779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943A1F-3739-B1EE-47AE-93BC629BE004}"/>
              </a:ext>
            </a:extLst>
          </p:cNvPr>
          <p:cNvSpPr/>
          <p:nvPr/>
        </p:nvSpPr>
        <p:spPr>
          <a:xfrm>
            <a:off x="1044253" y="886761"/>
            <a:ext cx="4357371" cy="18204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461FC-5585-62A2-4811-0A97968A70C3}"/>
              </a:ext>
            </a:extLst>
          </p:cNvPr>
          <p:cNvSpPr/>
          <p:nvPr/>
        </p:nvSpPr>
        <p:spPr>
          <a:xfrm>
            <a:off x="5629467" y="886760"/>
            <a:ext cx="4362049" cy="18204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CD6695-16C5-47CE-82C0-2E5DA2F8DBEA}"/>
              </a:ext>
            </a:extLst>
          </p:cNvPr>
          <p:cNvSpPr txBox="1"/>
          <p:nvPr/>
        </p:nvSpPr>
        <p:spPr>
          <a:xfrm>
            <a:off x="1256518" y="951185"/>
            <a:ext cx="41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chemeClr val="bg1"/>
                </a:solidFill>
              </a:rPr>
              <a:t>2 Jahre Neuwagengarantie ab Erstzulassung</a:t>
            </a:r>
          </a:p>
          <a:p>
            <a:endParaRPr lang="de-DE" sz="1600" dirty="0"/>
          </a:p>
        </p:txBody>
      </p:sp>
      <p:sp>
        <p:nvSpPr>
          <p:cNvPr id="22" name="Round Same Side Corner Rectangle 123">
            <a:extLst>
              <a:ext uri="{FF2B5EF4-FFF2-40B4-BE49-F238E27FC236}">
                <a16:creationId xmlns:a16="http://schemas.microsoft.com/office/drawing/2014/main" id="{8B7C0BDC-19E0-EDF7-521E-509DF16C5307}"/>
              </a:ext>
            </a:extLst>
          </p:cNvPr>
          <p:cNvSpPr/>
          <p:nvPr/>
        </p:nvSpPr>
        <p:spPr>
          <a:xfrm rot="10800000" flipH="1">
            <a:off x="1103724" y="3818256"/>
            <a:ext cx="8913847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3C288E74-8FD7-B660-04B0-ED94CE9717C4}"/>
              </a:ext>
            </a:extLst>
          </p:cNvPr>
          <p:cNvCxnSpPr>
            <a:cxnSpLocks/>
          </p:cNvCxnSpPr>
          <p:nvPr/>
        </p:nvCxnSpPr>
        <p:spPr>
          <a:xfrm>
            <a:off x="-155843" y="325349"/>
            <a:ext cx="3980846" cy="0"/>
          </a:xfrm>
          <a:prstGeom prst="line">
            <a:avLst/>
          </a:prstGeom>
          <a:ln w="292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167D47-89A4-4628-9664-460E76E240A3}"/>
              </a:ext>
            </a:extLst>
          </p:cNvPr>
          <p:cNvSpPr txBox="1">
            <a:spLocks/>
          </p:cNvSpPr>
          <p:nvPr/>
        </p:nvSpPr>
        <p:spPr>
          <a:xfrm>
            <a:off x="400332" y="325349"/>
            <a:ext cx="5042743" cy="248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675" b="1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83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2pPr>
            <a:lvl3pPr marL="685766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3pPr>
            <a:lvl4pPr marL="1028649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4pPr>
            <a:lvl5pPr marL="1371531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5pPr>
            <a:lvl6pPr marL="1885856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1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9495">
              <a:lnSpc>
                <a:spcPct val="100000"/>
              </a:lnSpc>
              <a:spcAft>
                <a:spcPts val="0"/>
              </a:spcAft>
              <a:defRPr/>
            </a:pPr>
            <a:endParaRPr lang="en-GB" sz="2122" dirty="0">
              <a:solidFill>
                <a:schemeClr val="bg1"/>
              </a:solidFill>
              <a:latin typeface="LeasePlan" panose="00000600000000000000" pitchFamily="50" charset="0"/>
              <a:ea typeface=""/>
              <a:cs typeface="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D673CB-BA58-B730-3FA0-A9260BECE361}"/>
              </a:ext>
            </a:extLst>
          </p:cNvPr>
          <p:cNvSpPr txBox="1"/>
          <p:nvPr/>
        </p:nvSpPr>
        <p:spPr>
          <a:xfrm>
            <a:off x="-334584" y="15236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9495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LeasePlan" panose="00000600000000000000" pitchFamily="50" charset="0"/>
                <a:ea typeface=""/>
                <a:cs typeface=""/>
              </a:rPr>
              <a:t>Welche Produkte gibt es?</a:t>
            </a:r>
            <a:endParaRPr lang="en-GB" sz="1800" dirty="0">
              <a:solidFill>
                <a:schemeClr val="bg1"/>
              </a:solidFill>
              <a:latin typeface="LeasePlan" panose="00000600000000000000" pitchFamily="50" charset="0"/>
              <a:ea typeface=""/>
              <a:cs typeface="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D78A13DD-C9AA-F281-BC68-FA9F56E2A89F}"/>
              </a:ext>
            </a:extLst>
          </p:cNvPr>
          <p:cNvSpPr txBox="1"/>
          <p:nvPr/>
        </p:nvSpPr>
        <p:spPr>
          <a:xfrm>
            <a:off x="5716808" y="951185"/>
            <a:ext cx="41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chemeClr val="bg1"/>
                </a:solidFill>
              </a:rPr>
              <a:t>3 Jahre Garantieverlängerung durch Hersteller</a:t>
            </a:r>
          </a:p>
          <a:p>
            <a:endParaRPr lang="de-DE" sz="1600" dirty="0"/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44FB6EA8-A826-C5E5-3A77-DD6B5B6F8BF2}"/>
              </a:ext>
            </a:extLst>
          </p:cNvPr>
          <p:cNvSpPr txBox="1"/>
          <p:nvPr/>
        </p:nvSpPr>
        <p:spPr>
          <a:xfrm>
            <a:off x="3392680" y="3818255"/>
            <a:ext cx="41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chemeClr val="bg1"/>
                </a:solidFill>
              </a:rPr>
              <a:t>3 Jahre „Maintenance 60“ durch LeasePlan</a:t>
            </a:r>
          </a:p>
          <a:p>
            <a:endParaRPr lang="de-DE" sz="1600" dirty="0"/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8EEBEEE3-83B4-2492-E5CD-7DABC914ED09}"/>
              </a:ext>
            </a:extLst>
          </p:cNvPr>
          <p:cNvSpPr txBox="1"/>
          <p:nvPr/>
        </p:nvSpPr>
        <p:spPr>
          <a:xfrm>
            <a:off x="1372517" y="4184371"/>
            <a:ext cx="8513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gültig für Mercedes (e) Vito / (e) Sprinter, die nicht durch die Garantieverlängerung des Herstellers abgedeckt sind.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Voraussetzung ist die Unterzeichnung des Addendums. DSP´ s mit betroffenen Fahrzeugen wurden im März 2023 kontaktiert.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Einflottungen betroffener Fahrzeuge ab März 2023 haben die Dienstleistung automatisch hinterlegt.</a:t>
            </a:r>
          </a:p>
          <a:p>
            <a:endParaRPr lang="de-DE" sz="1400" dirty="0"/>
          </a:p>
          <a:p>
            <a:endParaRPr lang="de-DE" sz="1600" dirty="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55BFD5AB-943B-51A5-9FD8-32B2A42A7DDB}"/>
              </a:ext>
            </a:extLst>
          </p:cNvPr>
          <p:cNvSpPr txBox="1"/>
          <p:nvPr/>
        </p:nvSpPr>
        <p:spPr>
          <a:xfrm>
            <a:off x="1215293" y="1464495"/>
            <a:ext cx="4008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gültig für alle Fahrzeuge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sz="1600" dirty="0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9BDD2CE4-63E5-8878-5C65-355AFAF7BA37}"/>
              </a:ext>
            </a:extLst>
          </p:cNvPr>
          <p:cNvSpPr txBox="1"/>
          <p:nvPr/>
        </p:nvSpPr>
        <p:spPr>
          <a:xfrm>
            <a:off x="5762924" y="1401345"/>
            <a:ext cx="4008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gültig für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chemeClr val="bg1"/>
                </a:solidFill>
              </a:rPr>
              <a:t>Mercedes Fahrzeuge ab EZ 01/2021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chemeClr val="bg1"/>
                </a:solidFill>
              </a:rPr>
              <a:t>Ford Fahrzeuge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chemeClr val="bg1"/>
                </a:solidFill>
              </a:rPr>
              <a:t>Fahrzeuge der Marke Stellantis, die für den deutschen Markt produziert wurden</a:t>
            </a:r>
            <a:r>
              <a:rPr lang="de-DE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576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26AA8F-9024-BD20-CFEE-E14ABFDB8A4F}"/>
              </a:ext>
            </a:extLst>
          </p:cNvPr>
          <p:cNvCxnSpPr>
            <a:cxnSpLocks/>
          </p:cNvCxnSpPr>
          <p:nvPr/>
        </p:nvCxnSpPr>
        <p:spPr>
          <a:xfrm>
            <a:off x="-78899" y="458306"/>
            <a:ext cx="3869664" cy="0"/>
          </a:xfrm>
          <a:prstGeom prst="line">
            <a:avLst/>
          </a:prstGeom>
          <a:ln w="292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E86E71B-39D2-DE63-8BEC-FB1DF329D72B}"/>
              </a:ext>
            </a:extLst>
          </p:cNvPr>
          <p:cNvSpPr txBox="1">
            <a:spLocks/>
          </p:cNvSpPr>
          <p:nvPr/>
        </p:nvSpPr>
        <p:spPr>
          <a:xfrm>
            <a:off x="-78899" y="334227"/>
            <a:ext cx="5042743" cy="248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675" b="1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83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2pPr>
            <a:lvl3pPr marL="685766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3pPr>
            <a:lvl4pPr marL="1028649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4pPr>
            <a:lvl5pPr marL="1371531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5pPr>
            <a:lvl6pPr marL="1885856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1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09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22" dirty="0">
                <a:solidFill>
                  <a:prstClr val="white"/>
                </a:solidFill>
                <a:latin typeface="LeasePlan" panose="00000600000000000000" pitchFamily="50" charset="0"/>
                <a:ea typeface=""/>
                <a:cs typeface=""/>
              </a:rPr>
              <a:t>Ausnahme Importfahrzeuge</a:t>
            </a:r>
            <a:endParaRPr kumimoji="0" lang="en-GB" sz="212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sePlan" panose="00000600000000000000" pitchFamily="50" charset="0"/>
              <a:ea typeface=""/>
              <a:cs typeface="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7DEB055-6B53-3F00-5AEF-40EA6B2B8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3" r="23732"/>
          <a:stretch/>
        </p:blipFill>
        <p:spPr>
          <a:xfrm>
            <a:off x="9961158" y="1"/>
            <a:ext cx="2230843" cy="1077961"/>
          </a:xfrm>
          <a:prstGeom prst="rect">
            <a:avLst/>
          </a:prstGeom>
        </p:spPr>
      </p:pic>
      <p:sp>
        <p:nvSpPr>
          <p:cNvPr id="6" name="Round Same Side Corner Rectangle 123">
            <a:extLst>
              <a:ext uri="{FF2B5EF4-FFF2-40B4-BE49-F238E27FC236}">
                <a16:creationId xmlns:a16="http://schemas.microsoft.com/office/drawing/2014/main" id="{67731830-944F-A4A2-BC1D-287446E0B2D7}"/>
              </a:ext>
            </a:extLst>
          </p:cNvPr>
          <p:cNvSpPr/>
          <p:nvPr/>
        </p:nvSpPr>
        <p:spPr>
          <a:xfrm rot="10800000" flipH="1">
            <a:off x="1209871" y="1485487"/>
            <a:ext cx="8751287" cy="34416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C229D-5095-D96F-AFBB-110516FCD1C9}"/>
              </a:ext>
            </a:extLst>
          </p:cNvPr>
          <p:cNvSpPr txBox="1"/>
          <p:nvPr/>
        </p:nvSpPr>
        <p:spPr>
          <a:xfrm>
            <a:off x="1507606" y="2070638"/>
            <a:ext cx="83183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Stellantis Fahrzeuge der Hersteller Peugeot, Citroen, Opel und Fiat, die aus Italien oder Spanien importiert wurden, besitzen keine Garantieverlängerung. Der Garantiezeitraum endet mit Ablauf der Herstellergarantie nach 2 Jahren ab </a:t>
            </a:r>
            <a:r>
              <a:rPr lang="en-US" sz="1600" dirty="0" err="1">
                <a:solidFill>
                  <a:schemeClr val="bg1"/>
                </a:solidFill>
              </a:rPr>
              <a:t>Erstzulassung</a:t>
            </a:r>
            <a:r>
              <a:rPr lang="en-US" sz="1600" dirty="0">
                <a:solidFill>
                  <a:schemeClr val="bg1"/>
                </a:solidFill>
              </a:rPr>
              <a:t>. Ford </a:t>
            </a:r>
            <a:r>
              <a:rPr lang="en-US" sz="1600" dirty="0" err="1">
                <a:solidFill>
                  <a:schemeClr val="bg1"/>
                </a:solidFill>
              </a:rPr>
              <a:t>Fahrzeuge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deren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Wartungshistorie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unklar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ist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Amazon und LP arbeiten derzeit an einer Lösung, für diese Fahrzeuge ein entsprechendes Produkt anzubieten.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Momentan werden bei Eintritt eines potenziellen Garantiefalls Einzelentscheidungen für die Kostenübernahme durch Amazon getroffen.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Same Side Corner Rectangle 123">
            <a:extLst>
              <a:ext uri="{FF2B5EF4-FFF2-40B4-BE49-F238E27FC236}">
                <a16:creationId xmlns:a16="http://schemas.microsoft.com/office/drawing/2014/main" id="{F88FF948-6983-490D-A6D5-58AE774106FA}"/>
              </a:ext>
            </a:extLst>
          </p:cNvPr>
          <p:cNvSpPr/>
          <p:nvPr/>
        </p:nvSpPr>
        <p:spPr>
          <a:xfrm flipH="1">
            <a:off x="3636295" y="1622407"/>
            <a:ext cx="1809422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200" dirty="0">
              <a:solidFill>
                <a:srgbClr val="E7E6E6"/>
              </a:solidFill>
              <a:latin typeface="LeasePl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5A478-246C-40F7-A6DB-C70565016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F5E52-3BDE-E346-A6B3-6D257D3666B0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24" name="Round Same Side Corner Rectangle 123">
            <a:extLst>
              <a:ext uri="{FF2B5EF4-FFF2-40B4-BE49-F238E27FC236}">
                <a16:creationId xmlns:a16="http://schemas.microsoft.com/office/drawing/2014/main" id="{FABC7F60-3827-4423-9327-7CCC16BBDB5A}"/>
              </a:ext>
            </a:extLst>
          </p:cNvPr>
          <p:cNvSpPr/>
          <p:nvPr/>
        </p:nvSpPr>
        <p:spPr>
          <a:xfrm rot="10800000" flipH="1">
            <a:off x="727134" y="1571888"/>
            <a:ext cx="1809422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3" b="1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804959-6CB5-4A7C-8276-59D0E77EC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418" y="618398"/>
            <a:ext cx="7751626" cy="87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u="sng" dirty="0">
                <a:solidFill>
                  <a:schemeClr val="accent2"/>
                </a:solidFill>
              </a:rPr>
              <a:t>Grundvoraussetzungen zum Erhalt der Garantie / Garantieverlängerung / Maintenance 60 </a:t>
            </a:r>
          </a:p>
        </p:txBody>
      </p:sp>
      <p:sp>
        <p:nvSpPr>
          <p:cNvPr id="34" name="Round Same Side Corner Rectangle 123">
            <a:extLst>
              <a:ext uri="{FF2B5EF4-FFF2-40B4-BE49-F238E27FC236}">
                <a16:creationId xmlns:a16="http://schemas.microsoft.com/office/drawing/2014/main" id="{06E625E5-B20E-41B2-ABB7-633E834304E8}"/>
              </a:ext>
            </a:extLst>
          </p:cNvPr>
          <p:cNvSpPr/>
          <p:nvPr/>
        </p:nvSpPr>
        <p:spPr>
          <a:xfrm rot="10800000" flipH="1">
            <a:off x="5799269" y="3026831"/>
            <a:ext cx="1809422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3" b="1" dirty="0">
              <a:solidFill>
                <a:schemeClr val="bg1"/>
              </a:solidFill>
            </a:endParaRPr>
          </a:p>
        </p:txBody>
      </p:sp>
      <p:sp>
        <p:nvSpPr>
          <p:cNvPr id="37" name="Round Same Side Corner Rectangle 123">
            <a:extLst>
              <a:ext uri="{FF2B5EF4-FFF2-40B4-BE49-F238E27FC236}">
                <a16:creationId xmlns:a16="http://schemas.microsoft.com/office/drawing/2014/main" id="{0C639508-626E-4674-AC21-634313C82EEC}"/>
              </a:ext>
            </a:extLst>
          </p:cNvPr>
          <p:cNvSpPr/>
          <p:nvPr/>
        </p:nvSpPr>
        <p:spPr>
          <a:xfrm rot="10800000" flipH="1">
            <a:off x="722963" y="4620462"/>
            <a:ext cx="1809422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3" b="1" dirty="0">
              <a:solidFill>
                <a:schemeClr val="bg1"/>
              </a:solidFill>
            </a:endParaRPr>
          </a:p>
        </p:txBody>
      </p:sp>
      <p:sp>
        <p:nvSpPr>
          <p:cNvPr id="38" name="Round Same Side Corner Rectangle 123">
            <a:extLst>
              <a:ext uri="{FF2B5EF4-FFF2-40B4-BE49-F238E27FC236}">
                <a16:creationId xmlns:a16="http://schemas.microsoft.com/office/drawing/2014/main" id="{86B1010A-8433-4FDC-924D-E67EDFE1558E}"/>
              </a:ext>
            </a:extLst>
          </p:cNvPr>
          <p:cNvSpPr/>
          <p:nvPr/>
        </p:nvSpPr>
        <p:spPr>
          <a:xfrm rot="10800000" flipH="1">
            <a:off x="3612087" y="4620462"/>
            <a:ext cx="1809422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3" b="1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23">
            <a:extLst>
              <a:ext uri="{FF2B5EF4-FFF2-40B4-BE49-F238E27FC236}">
                <a16:creationId xmlns:a16="http://schemas.microsoft.com/office/drawing/2014/main" id="{D8A6BFC6-6990-4325-9E32-94DDD744B58C}"/>
              </a:ext>
            </a:extLst>
          </p:cNvPr>
          <p:cNvSpPr/>
          <p:nvPr/>
        </p:nvSpPr>
        <p:spPr>
          <a:xfrm rot="10800000" flipH="1">
            <a:off x="7962242" y="3026831"/>
            <a:ext cx="1809422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3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7A4C1-AD1F-4F59-9359-AB680685F345}"/>
              </a:ext>
            </a:extLst>
          </p:cNvPr>
          <p:cNvSpPr txBox="1"/>
          <p:nvPr/>
        </p:nvSpPr>
        <p:spPr>
          <a:xfrm>
            <a:off x="676216" y="1691483"/>
            <a:ext cx="205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LeasePlan"/>
              </a:rPr>
              <a:t>Lückenlose Wartung nach Herstellervorgabe</a:t>
            </a:r>
          </a:p>
          <a:p>
            <a:endParaRPr lang="en-GB" sz="1200" dirty="0">
              <a:solidFill>
                <a:schemeClr val="bg2"/>
              </a:solidFill>
              <a:latin typeface="LeasePlan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4AB524-5F16-4729-ABB8-095B3F8DA04E}"/>
              </a:ext>
            </a:extLst>
          </p:cNvPr>
          <p:cNvSpPr txBox="1"/>
          <p:nvPr/>
        </p:nvSpPr>
        <p:spPr>
          <a:xfrm>
            <a:off x="3722844" y="1675934"/>
            <a:ext cx="1673659" cy="12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2"/>
                </a:solidFill>
                <a:latin typeface="LeasePlan"/>
              </a:rPr>
              <a:t>Einhaltung der Wartungsintervalle nach Maßgabe des Herstellers / Bordcomputers</a:t>
            </a:r>
          </a:p>
          <a:p>
            <a:pPr algn="ctr"/>
            <a:endParaRPr lang="en-GB" sz="1603" dirty="0">
              <a:solidFill>
                <a:schemeClr val="bg2"/>
              </a:solidFill>
              <a:latin typeface="LeasePlan"/>
            </a:endParaRPr>
          </a:p>
        </p:txBody>
      </p:sp>
      <p:sp>
        <p:nvSpPr>
          <p:cNvPr id="32" name="TextBox 44">
            <a:extLst>
              <a:ext uri="{FF2B5EF4-FFF2-40B4-BE49-F238E27FC236}">
                <a16:creationId xmlns:a16="http://schemas.microsoft.com/office/drawing/2014/main" id="{440A67E9-A53D-41F1-9B49-1FB9089D3C1B}"/>
              </a:ext>
            </a:extLst>
          </p:cNvPr>
          <p:cNvSpPr txBox="1"/>
          <p:nvPr/>
        </p:nvSpPr>
        <p:spPr>
          <a:xfrm>
            <a:off x="584088" y="4620462"/>
            <a:ext cx="2059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2"/>
                </a:solidFill>
                <a:latin typeface="LeasePlan"/>
              </a:rPr>
              <a:t>Durchführung der Wartungen im LP Partnernetz / bei OEM Werkstätten</a:t>
            </a:r>
          </a:p>
          <a:p>
            <a:pPr algn="ctr"/>
            <a:endParaRPr lang="en-GB" sz="1200" dirty="0">
              <a:solidFill>
                <a:schemeClr val="bg2"/>
              </a:solidFill>
              <a:latin typeface="LeasePlan"/>
            </a:endParaRPr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D046137B-2A32-B04D-8DB7-88E941CBDB0C}"/>
              </a:ext>
            </a:extLst>
          </p:cNvPr>
          <p:cNvCxnSpPr/>
          <p:nvPr/>
        </p:nvCxnSpPr>
        <p:spPr>
          <a:xfrm flipV="1">
            <a:off x="-105532" y="449427"/>
            <a:ext cx="3719296" cy="1"/>
          </a:xfrm>
          <a:prstGeom prst="line">
            <a:avLst/>
          </a:prstGeom>
          <a:ln w="292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58D7E6-EE7B-59DB-91F3-6EA8CA5F23E6}"/>
              </a:ext>
            </a:extLst>
          </p:cNvPr>
          <p:cNvSpPr txBox="1">
            <a:spLocks/>
          </p:cNvSpPr>
          <p:nvPr/>
        </p:nvSpPr>
        <p:spPr>
          <a:xfrm>
            <a:off x="213901" y="317011"/>
            <a:ext cx="5042743" cy="248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675" b="1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83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2pPr>
            <a:lvl3pPr marL="685766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3pPr>
            <a:lvl4pPr marL="1028649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4pPr>
            <a:lvl5pPr marL="1371531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Tx/>
              <a:buNone/>
              <a:defRPr sz="900" b="0" i="0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5pPr>
            <a:lvl6pPr marL="1885856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1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9495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2122" dirty="0">
                <a:solidFill>
                  <a:schemeClr val="bg1"/>
                </a:solidFill>
                <a:latin typeface="LeasePlan" panose="00000600000000000000" pitchFamily="50" charset="0"/>
                <a:ea typeface=""/>
                <a:cs typeface=""/>
              </a:rPr>
              <a:t>Garantiebedingungen</a:t>
            </a: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7A336D6C-47C6-06AE-FB07-B6356FCE1D10}"/>
              </a:ext>
            </a:extLst>
          </p:cNvPr>
          <p:cNvSpPr txBox="1"/>
          <p:nvPr/>
        </p:nvSpPr>
        <p:spPr>
          <a:xfrm>
            <a:off x="3722844" y="4575582"/>
            <a:ext cx="176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/>
                </a:solidFill>
                <a:latin typeface="LeasePlan"/>
              </a:rPr>
              <a:t>Beachtung der Einladungen durch LP und Reminder durch AMZ Fleetaudit</a:t>
            </a:r>
          </a:p>
          <a:p>
            <a:endParaRPr lang="de-DE" sz="1200" dirty="0">
              <a:solidFill>
                <a:schemeClr val="bg2"/>
              </a:solidFill>
              <a:latin typeface="LeasePlan"/>
            </a:endParaRPr>
          </a:p>
          <a:p>
            <a:r>
              <a:rPr lang="de-DE" sz="1200" dirty="0">
                <a:solidFill>
                  <a:schemeClr val="bg2"/>
                </a:solidFill>
                <a:latin typeface="LeasePlan"/>
              </a:rPr>
              <a:t>Bevorzugte Terminierung durch LP Bookingtool / Hotline/Ford pro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F958A1DF-F01D-23EF-4FCA-152CD3737407}"/>
              </a:ext>
            </a:extLst>
          </p:cNvPr>
          <p:cNvSpPr/>
          <p:nvPr/>
        </p:nvSpPr>
        <p:spPr>
          <a:xfrm>
            <a:off x="1371300" y="354740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E8B96F9-B8AF-5BB8-3B2A-A5F853FF6754}"/>
              </a:ext>
            </a:extLst>
          </p:cNvPr>
          <p:cNvSpPr/>
          <p:nvPr/>
        </p:nvSpPr>
        <p:spPr>
          <a:xfrm>
            <a:off x="4274483" y="35786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70CF07B5-78D0-D1CC-367A-45576ED95DF6}"/>
              </a:ext>
            </a:extLst>
          </p:cNvPr>
          <p:cNvSpPr txBox="1"/>
          <p:nvPr/>
        </p:nvSpPr>
        <p:spPr>
          <a:xfrm>
            <a:off x="5850875" y="3306402"/>
            <a:ext cx="1809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LeasePlan"/>
              </a:rPr>
              <a:t>Beanstandungen unmittelbar bei OEM Werkstatt anzeigen und dokumentieren lassen.</a:t>
            </a:r>
          </a:p>
          <a:p>
            <a:endParaRPr lang="en-GB" sz="1200" dirty="0">
              <a:solidFill>
                <a:schemeClr val="bg2"/>
              </a:solidFill>
              <a:latin typeface="LeasePlan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6C481640-C0B2-15B2-F1AE-2D3807199E1A}"/>
              </a:ext>
            </a:extLst>
          </p:cNvPr>
          <p:cNvSpPr txBox="1"/>
          <p:nvPr/>
        </p:nvSpPr>
        <p:spPr>
          <a:xfrm>
            <a:off x="8071584" y="3306402"/>
            <a:ext cx="1809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LeasePlan"/>
              </a:rPr>
              <a:t>Nur vom Hersteller freigegebene Flüssigkeiten und Betriebsstoffe verwenden.</a:t>
            </a:r>
          </a:p>
          <a:p>
            <a:endParaRPr lang="en-GB" sz="1200" dirty="0">
              <a:solidFill>
                <a:schemeClr val="bg2"/>
              </a:solidFill>
              <a:latin typeface="LeasePlan"/>
            </a:endParaRPr>
          </a:p>
          <a:p>
            <a:endParaRPr lang="en-GB" sz="1200" dirty="0">
              <a:solidFill>
                <a:schemeClr val="bg2"/>
              </a:solidFill>
              <a:latin typeface="LeasePlan"/>
            </a:endParaRPr>
          </a:p>
        </p:txBody>
      </p:sp>
      <p:sp>
        <p:nvSpPr>
          <p:cNvPr id="18" name="Round Same Side Corner Rectangle 123">
            <a:extLst>
              <a:ext uri="{FF2B5EF4-FFF2-40B4-BE49-F238E27FC236}">
                <a16:creationId xmlns:a16="http://schemas.microsoft.com/office/drawing/2014/main" id="{B62B1765-F4FB-1574-1765-90DBB53C91FF}"/>
              </a:ext>
            </a:extLst>
          </p:cNvPr>
          <p:cNvSpPr/>
          <p:nvPr/>
        </p:nvSpPr>
        <p:spPr>
          <a:xfrm rot="10800000" flipH="1">
            <a:off x="10163913" y="2981950"/>
            <a:ext cx="1809422" cy="1849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3" b="1" dirty="0">
              <a:solidFill>
                <a:schemeClr val="bg1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E76382ED-40AD-50AF-8240-28C778021251}"/>
              </a:ext>
            </a:extLst>
          </p:cNvPr>
          <p:cNvSpPr txBox="1"/>
          <p:nvPr/>
        </p:nvSpPr>
        <p:spPr>
          <a:xfrm>
            <a:off x="10358123" y="3306402"/>
            <a:ext cx="180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LeasePlan"/>
              </a:rPr>
              <a:t>Hinweise des Bordcomputers beachten!</a:t>
            </a:r>
          </a:p>
          <a:p>
            <a:endParaRPr lang="en-GB" sz="1200" dirty="0">
              <a:solidFill>
                <a:schemeClr val="bg2"/>
              </a:solidFill>
              <a:latin typeface="LeasePlan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5297FD7-13BA-4BAF-F907-E2E077CBDE39}"/>
              </a:ext>
            </a:extLst>
          </p:cNvPr>
          <p:cNvSpPr txBox="1"/>
          <p:nvPr/>
        </p:nvSpPr>
        <p:spPr>
          <a:xfrm>
            <a:off x="7492623" y="2611670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4B522D3-DB1E-A74E-88B2-470C5702B2A0}"/>
              </a:ext>
            </a:extLst>
          </p:cNvPr>
          <p:cNvSpPr txBox="1"/>
          <p:nvPr/>
        </p:nvSpPr>
        <p:spPr>
          <a:xfrm>
            <a:off x="5367295" y="1299241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9CFDAB1-C21F-E22E-E6BF-6E1AA3A83C3F}"/>
              </a:ext>
            </a:extLst>
          </p:cNvPr>
          <p:cNvSpPr txBox="1"/>
          <p:nvPr/>
        </p:nvSpPr>
        <p:spPr>
          <a:xfrm>
            <a:off x="11851065" y="2611671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59011B4-1934-4712-01E3-51AD8707D503}"/>
              </a:ext>
            </a:extLst>
          </p:cNvPr>
          <p:cNvSpPr txBox="1"/>
          <p:nvPr/>
        </p:nvSpPr>
        <p:spPr>
          <a:xfrm>
            <a:off x="9641458" y="2618239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238D038-D2E1-CE2D-5CDF-389B3D8A2FA5}"/>
              </a:ext>
            </a:extLst>
          </p:cNvPr>
          <p:cNvSpPr txBox="1"/>
          <p:nvPr/>
        </p:nvSpPr>
        <p:spPr>
          <a:xfrm>
            <a:off x="2468240" y="1297352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72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34" grpId="0" animBg="1"/>
      <p:bldP spid="37" grpId="0" animBg="1"/>
      <p:bldP spid="38" grpId="0" animBg="1"/>
      <p:bldP spid="3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0BDB9-8113-2E43-8933-0834B1A339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4"/>
            <a:ext cx="12192000" cy="6849666"/>
          </a:xfrm>
          <a:prstGeom prst="rect">
            <a:avLst/>
          </a:prstGeom>
        </p:spPr>
      </p:pic>
      <p:sp>
        <p:nvSpPr>
          <p:cNvPr id="13" name="object 28">
            <a:extLst>
              <a:ext uri="{FF2B5EF4-FFF2-40B4-BE49-F238E27FC236}">
                <a16:creationId xmlns:a16="http://schemas.microsoft.com/office/drawing/2014/main" id="{416CCA15-8CE2-4F90-8466-70DBD4A6AB0B}"/>
              </a:ext>
            </a:extLst>
          </p:cNvPr>
          <p:cNvSpPr/>
          <p:nvPr/>
        </p:nvSpPr>
        <p:spPr>
          <a:xfrm>
            <a:off x="7891711" y="2685093"/>
            <a:ext cx="495061" cy="542786"/>
          </a:xfrm>
          <a:custGeom>
            <a:avLst/>
            <a:gdLst/>
            <a:ahLst/>
            <a:cxnLst/>
            <a:rect l="l" t="t" r="r" b="b"/>
            <a:pathLst>
              <a:path w="494029" h="541654">
                <a:moveTo>
                  <a:pt x="129006" y="8924"/>
                </a:moveTo>
                <a:lnTo>
                  <a:pt x="0" y="8924"/>
                </a:lnTo>
                <a:lnTo>
                  <a:pt x="0" y="541372"/>
                </a:lnTo>
                <a:lnTo>
                  <a:pt x="129273" y="541372"/>
                </a:lnTo>
                <a:lnTo>
                  <a:pt x="129273" y="254263"/>
                </a:lnTo>
                <a:lnTo>
                  <a:pt x="137847" y="203773"/>
                </a:lnTo>
                <a:lnTo>
                  <a:pt x="161947" y="163324"/>
                </a:lnTo>
                <a:lnTo>
                  <a:pt x="199139" y="136459"/>
                </a:lnTo>
                <a:lnTo>
                  <a:pt x="246989" y="126717"/>
                </a:lnTo>
                <a:lnTo>
                  <a:pt x="470532" y="126717"/>
                </a:lnTo>
                <a:lnTo>
                  <a:pt x="447539" y="87027"/>
                </a:lnTo>
                <a:lnTo>
                  <a:pt x="411230" y="49259"/>
                </a:lnTo>
                <a:lnTo>
                  <a:pt x="128943" y="49259"/>
                </a:lnTo>
                <a:lnTo>
                  <a:pt x="129006" y="8924"/>
                </a:lnTo>
                <a:close/>
              </a:path>
              <a:path w="494029" h="541654">
                <a:moveTo>
                  <a:pt x="470532" y="126717"/>
                </a:moveTo>
                <a:lnTo>
                  <a:pt x="246989" y="126717"/>
                </a:lnTo>
                <a:lnTo>
                  <a:pt x="296714" y="136680"/>
                </a:lnTo>
                <a:lnTo>
                  <a:pt x="333670" y="164526"/>
                </a:lnTo>
                <a:lnTo>
                  <a:pt x="356696" y="207186"/>
                </a:lnTo>
                <a:lnTo>
                  <a:pt x="364629" y="261591"/>
                </a:lnTo>
                <a:lnTo>
                  <a:pt x="364629" y="541372"/>
                </a:lnTo>
                <a:lnTo>
                  <a:pt x="493928" y="541372"/>
                </a:lnTo>
                <a:lnTo>
                  <a:pt x="493928" y="278736"/>
                </a:lnTo>
                <a:lnTo>
                  <a:pt x="492749" y="229784"/>
                </a:lnTo>
                <a:lnTo>
                  <a:pt x="489191" y="190334"/>
                </a:lnTo>
                <a:lnTo>
                  <a:pt x="483223" y="158928"/>
                </a:lnTo>
                <a:lnTo>
                  <a:pt x="474814" y="134108"/>
                </a:lnTo>
                <a:lnTo>
                  <a:pt x="470532" y="126717"/>
                </a:lnTo>
                <a:close/>
              </a:path>
              <a:path w="494029" h="541654">
                <a:moveTo>
                  <a:pt x="271553" y="0"/>
                </a:moveTo>
                <a:lnTo>
                  <a:pt x="226952" y="4317"/>
                </a:lnTo>
                <a:lnTo>
                  <a:pt x="178688" y="19688"/>
                </a:lnTo>
                <a:lnTo>
                  <a:pt x="128943" y="49259"/>
                </a:lnTo>
                <a:lnTo>
                  <a:pt x="411230" y="49259"/>
                </a:lnTo>
                <a:lnTo>
                  <a:pt x="410746" y="48756"/>
                </a:lnTo>
                <a:lnTo>
                  <a:pt x="364861" y="20531"/>
                </a:lnTo>
                <a:lnTo>
                  <a:pt x="310311" y="3590"/>
                </a:lnTo>
                <a:lnTo>
                  <a:pt x="27155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816169E5-90F2-4AAB-AAB1-C208CB0356A3}"/>
              </a:ext>
            </a:extLst>
          </p:cNvPr>
          <p:cNvSpPr/>
          <p:nvPr/>
        </p:nvSpPr>
        <p:spPr>
          <a:xfrm>
            <a:off x="4070154" y="2684470"/>
            <a:ext cx="544695" cy="558694"/>
          </a:xfrm>
          <a:custGeom>
            <a:avLst/>
            <a:gdLst/>
            <a:ahLst/>
            <a:cxnLst/>
            <a:rect l="l" t="t" r="r" b="b"/>
            <a:pathLst>
              <a:path w="543560" h="557529">
                <a:moveTo>
                  <a:pt x="275475" y="0"/>
                </a:moveTo>
                <a:lnTo>
                  <a:pt x="233812" y="3053"/>
                </a:lnTo>
                <a:lnTo>
                  <a:pt x="193176" y="12106"/>
                </a:lnTo>
                <a:lnTo>
                  <a:pt x="154359" y="26997"/>
                </a:lnTo>
                <a:lnTo>
                  <a:pt x="118152" y="47568"/>
                </a:lnTo>
                <a:lnTo>
                  <a:pt x="85345" y="73656"/>
                </a:lnTo>
                <a:lnTo>
                  <a:pt x="56730" y="105102"/>
                </a:lnTo>
                <a:lnTo>
                  <a:pt x="33097" y="141746"/>
                </a:lnTo>
                <a:lnTo>
                  <a:pt x="15237" y="183426"/>
                </a:lnTo>
                <a:lnTo>
                  <a:pt x="3941" y="229982"/>
                </a:lnTo>
                <a:lnTo>
                  <a:pt x="0" y="281254"/>
                </a:lnTo>
                <a:lnTo>
                  <a:pt x="3564" y="326521"/>
                </a:lnTo>
                <a:lnTo>
                  <a:pt x="13922" y="369286"/>
                </a:lnTo>
                <a:lnTo>
                  <a:pt x="30568" y="409015"/>
                </a:lnTo>
                <a:lnTo>
                  <a:pt x="52996" y="445176"/>
                </a:lnTo>
                <a:lnTo>
                  <a:pt x="80700" y="477235"/>
                </a:lnTo>
                <a:lnTo>
                  <a:pt x="113176" y="504661"/>
                </a:lnTo>
                <a:lnTo>
                  <a:pt x="149917" y="526919"/>
                </a:lnTo>
                <a:lnTo>
                  <a:pt x="190419" y="543478"/>
                </a:lnTo>
                <a:lnTo>
                  <a:pt x="234176" y="553804"/>
                </a:lnTo>
                <a:lnTo>
                  <a:pt x="280682" y="557364"/>
                </a:lnTo>
                <a:lnTo>
                  <a:pt x="328268" y="555263"/>
                </a:lnTo>
                <a:lnTo>
                  <a:pt x="372304" y="548134"/>
                </a:lnTo>
                <a:lnTo>
                  <a:pt x="414510" y="534736"/>
                </a:lnTo>
                <a:lnTo>
                  <a:pt x="456607" y="513829"/>
                </a:lnTo>
                <a:lnTo>
                  <a:pt x="500316" y="484174"/>
                </a:lnTo>
                <a:lnTo>
                  <a:pt x="470580" y="441782"/>
                </a:lnTo>
                <a:lnTo>
                  <a:pt x="284137" y="441782"/>
                </a:lnTo>
                <a:lnTo>
                  <a:pt x="241114" y="436039"/>
                </a:lnTo>
                <a:lnTo>
                  <a:pt x="202161" y="420367"/>
                </a:lnTo>
                <a:lnTo>
                  <a:pt x="169059" y="395406"/>
                </a:lnTo>
                <a:lnTo>
                  <a:pt x="143593" y="361796"/>
                </a:lnTo>
                <a:lnTo>
                  <a:pt x="127546" y="320179"/>
                </a:lnTo>
                <a:lnTo>
                  <a:pt x="541169" y="320118"/>
                </a:lnTo>
                <a:lnTo>
                  <a:pt x="541936" y="308192"/>
                </a:lnTo>
                <a:lnTo>
                  <a:pt x="542520" y="296383"/>
                </a:lnTo>
                <a:lnTo>
                  <a:pt x="542886" y="285892"/>
                </a:lnTo>
                <a:lnTo>
                  <a:pt x="543013" y="277774"/>
                </a:lnTo>
                <a:lnTo>
                  <a:pt x="538780" y="227237"/>
                </a:lnTo>
                <a:lnTo>
                  <a:pt x="536305" y="217665"/>
                </a:lnTo>
                <a:lnTo>
                  <a:pt x="133845" y="217665"/>
                </a:lnTo>
                <a:lnTo>
                  <a:pt x="156121" y="175629"/>
                </a:lnTo>
                <a:lnTo>
                  <a:pt x="188480" y="143849"/>
                </a:lnTo>
                <a:lnTo>
                  <a:pt x="228650" y="123742"/>
                </a:lnTo>
                <a:lnTo>
                  <a:pt x="274358" y="116725"/>
                </a:lnTo>
                <a:lnTo>
                  <a:pt x="493607" y="116725"/>
                </a:lnTo>
                <a:lnTo>
                  <a:pt x="480859" y="97859"/>
                </a:lnTo>
                <a:lnTo>
                  <a:pt x="448806" y="64570"/>
                </a:lnTo>
                <a:lnTo>
                  <a:pt x="411543" y="37412"/>
                </a:lnTo>
                <a:lnTo>
                  <a:pt x="369768" y="17112"/>
                </a:lnTo>
                <a:lnTo>
                  <a:pt x="324180" y="4399"/>
                </a:lnTo>
                <a:lnTo>
                  <a:pt x="275475" y="0"/>
                </a:lnTo>
                <a:close/>
              </a:path>
              <a:path w="543560" h="557529">
                <a:moveTo>
                  <a:pt x="432244" y="387070"/>
                </a:moveTo>
                <a:lnTo>
                  <a:pt x="397179" y="411982"/>
                </a:lnTo>
                <a:lnTo>
                  <a:pt x="362810" y="429161"/>
                </a:lnTo>
                <a:lnTo>
                  <a:pt x="326131" y="438973"/>
                </a:lnTo>
                <a:lnTo>
                  <a:pt x="284137" y="441782"/>
                </a:lnTo>
                <a:lnTo>
                  <a:pt x="470580" y="441782"/>
                </a:lnTo>
                <a:lnTo>
                  <a:pt x="432244" y="387070"/>
                </a:lnTo>
                <a:close/>
              </a:path>
              <a:path w="543560" h="557529">
                <a:moveTo>
                  <a:pt x="541169" y="320118"/>
                </a:moveTo>
                <a:lnTo>
                  <a:pt x="192885" y="320118"/>
                </a:lnTo>
                <a:lnTo>
                  <a:pt x="541159" y="320268"/>
                </a:lnTo>
                <a:lnTo>
                  <a:pt x="541169" y="320118"/>
                </a:lnTo>
                <a:close/>
              </a:path>
              <a:path w="543560" h="557529">
                <a:moveTo>
                  <a:pt x="493607" y="116725"/>
                </a:moveTo>
                <a:lnTo>
                  <a:pt x="274358" y="116725"/>
                </a:lnTo>
                <a:lnTo>
                  <a:pt x="323310" y="125041"/>
                </a:lnTo>
                <a:lnTo>
                  <a:pt x="363704" y="147312"/>
                </a:lnTo>
                <a:lnTo>
                  <a:pt x="393974" y="179524"/>
                </a:lnTo>
                <a:lnTo>
                  <a:pt x="412559" y="217665"/>
                </a:lnTo>
                <a:lnTo>
                  <a:pt x="536305" y="217665"/>
                </a:lnTo>
                <a:lnTo>
                  <a:pt x="526544" y="179920"/>
                </a:lnTo>
                <a:lnTo>
                  <a:pt x="507005" y="136552"/>
                </a:lnTo>
                <a:lnTo>
                  <a:pt x="493607" y="11672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19" name="object 30">
            <a:extLst>
              <a:ext uri="{FF2B5EF4-FFF2-40B4-BE49-F238E27FC236}">
                <a16:creationId xmlns:a16="http://schemas.microsoft.com/office/drawing/2014/main" id="{9B718C5B-4743-489A-9E55-9607CFD2EE14}"/>
              </a:ext>
            </a:extLst>
          </p:cNvPr>
          <p:cNvSpPr/>
          <p:nvPr/>
        </p:nvSpPr>
        <p:spPr>
          <a:xfrm>
            <a:off x="4661173" y="2684415"/>
            <a:ext cx="564421" cy="558058"/>
          </a:xfrm>
          <a:custGeom>
            <a:avLst/>
            <a:gdLst/>
            <a:ahLst/>
            <a:cxnLst/>
            <a:rect l="l" t="t" r="r" b="b"/>
            <a:pathLst>
              <a:path w="563245" h="556895">
                <a:moveTo>
                  <a:pt x="277075" y="0"/>
                </a:moveTo>
                <a:lnTo>
                  <a:pt x="226301" y="4571"/>
                </a:lnTo>
                <a:lnTo>
                  <a:pt x="0" y="327761"/>
                </a:lnTo>
                <a:lnTo>
                  <a:pt x="13190" y="375773"/>
                </a:lnTo>
                <a:lnTo>
                  <a:pt x="34252" y="419639"/>
                </a:lnTo>
                <a:lnTo>
                  <a:pt x="62314" y="458663"/>
                </a:lnTo>
                <a:lnTo>
                  <a:pt x="96504" y="492150"/>
                </a:lnTo>
                <a:lnTo>
                  <a:pt x="135947" y="519405"/>
                </a:lnTo>
                <a:lnTo>
                  <a:pt x="179772" y="539734"/>
                </a:lnTo>
                <a:lnTo>
                  <a:pt x="227106" y="552441"/>
                </a:lnTo>
                <a:lnTo>
                  <a:pt x="277075" y="556831"/>
                </a:lnTo>
                <a:lnTo>
                  <a:pt x="319076" y="553827"/>
                </a:lnTo>
                <a:lnTo>
                  <a:pt x="358722" y="544488"/>
                </a:lnTo>
                <a:lnTo>
                  <a:pt x="396671" y="528322"/>
                </a:lnTo>
                <a:lnTo>
                  <a:pt x="433578" y="504837"/>
                </a:lnTo>
                <a:lnTo>
                  <a:pt x="562902" y="504837"/>
                </a:lnTo>
                <a:lnTo>
                  <a:pt x="562902" y="433222"/>
                </a:lnTo>
                <a:lnTo>
                  <a:pt x="277075" y="433222"/>
                </a:lnTo>
                <a:lnTo>
                  <a:pt x="228575" y="425153"/>
                </a:lnTo>
                <a:lnTo>
                  <a:pt x="185991" y="402798"/>
                </a:lnTo>
                <a:lnTo>
                  <a:pt x="152116" y="368940"/>
                </a:lnTo>
                <a:lnTo>
                  <a:pt x="129744" y="326360"/>
                </a:lnTo>
                <a:lnTo>
                  <a:pt x="121666" y="277837"/>
                </a:lnTo>
                <a:lnTo>
                  <a:pt x="129744" y="229710"/>
                </a:lnTo>
                <a:lnTo>
                  <a:pt x="152116" y="187445"/>
                </a:lnTo>
                <a:lnTo>
                  <a:pt x="185991" y="153817"/>
                </a:lnTo>
                <a:lnTo>
                  <a:pt x="228575" y="131605"/>
                </a:lnTo>
                <a:lnTo>
                  <a:pt x="277075" y="123583"/>
                </a:lnTo>
                <a:lnTo>
                  <a:pt x="562902" y="123583"/>
                </a:lnTo>
                <a:lnTo>
                  <a:pt x="562902" y="50507"/>
                </a:lnTo>
                <a:lnTo>
                  <a:pt x="433578" y="50507"/>
                </a:lnTo>
                <a:lnTo>
                  <a:pt x="397492" y="27748"/>
                </a:lnTo>
                <a:lnTo>
                  <a:pt x="359179" y="12038"/>
                </a:lnTo>
                <a:lnTo>
                  <a:pt x="318940" y="2935"/>
                </a:lnTo>
                <a:lnTo>
                  <a:pt x="277075" y="0"/>
                </a:lnTo>
                <a:close/>
              </a:path>
              <a:path w="563245" h="556895">
                <a:moveTo>
                  <a:pt x="562902" y="504837"/>
                </a:moveTo>
                <a:lnTo>
                  <a:pt x="433578" y="504837"/>
                </a:lnTo>
                <a:lnTo>
                  <a:pt x="433578" y="542010"/>
                </a:lnTo>
                <a:lnTo>
                  <a:pt x="562902" y="542010"/>
                </a:lnTo>
                <a:lnTo>
                  <a:pt x="562902" y="504837"/>
                </a:lnTo>
                <a:close/>
              </a:path>
              <a:path w="563245" h="556895">
                <a:moveTo>
                  <a:pt x="562902" y="123583"/>
                </a:moveTo>
                <a:lnTo>
                  <a:pt x="277075" y="123583"/>
                </a:lnTo>
                <a:lnTo>
                  <a:pt x="325934" y="131605"/>
                </a:lnTo>
                <a:lnTo>
                  <a:pt x="368819" y="153817"/>
                </a:lnTo>
                <a:lnTo>
                  <a:pt x="402925" y="187445"/>
                </a:lnTo>
                <a:lnTo>
                  <a:pt x="425447" y="229710"/>
                </a:lnTo>
                <a:lnTo>
                  <a:pt x="433578" y="277837"/>
                </a:lnTo>
                <a:lnTo>
                  <a:pt x="425587" y="326921"/>
                </a:lnTo>
                <a:lnTo>
                  <a:pt x="403346" y="369571"/>
                </a:lnTo>
                <a:lnTo>
                  <a:pt x="369450" y="403219"/>
                </a:lnTo>
                <a:lnTo>
                  <a:pt x="326494" y="425293"/>
                </a:lnTo>
                <a:lnTo>
                  <a:pt x="277075" y="433222"/>
                </a:lnTo>
                <a:lnTo>
                  <a:pt x="562902" y="433222"/>
                </a:lnTo>
                <a:lnTo>
                  <a:pt x="562902" y="123583"/>
                </a:lnTo>
                <a:close/>
              </a:path>
              <a:path w="563245" h="556895">
                <a:moveTo>
                  <a:pt x="562902" y="10312"/>
                </a:moveTo>
                <a:lnTo>
                  <a:pt x="433578" y="10312"/>
                </a:lnTo>
                <a:lnTo>
                  <a:pt x="433578" y="50507"/>
                </a:lnTo>
                <a:lnTo>
                  <a:pt x="562902" y="50507"/>
                </a:lnTo>
                <a:lnTo>
                  <a:pt x="562902" y="1031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3A54696D-A9D0-4F67-AEAD-817252F5B259}"/>
              </a:ext>
            </a:extLst>
          </p:cNvPr>
          <p:cNvSpPr/>
          <p:nvPr/>
        </p:nvSpPr>
        <p:spPr>
          <a:xfrm>
            <a:off x="7230484" y="2684415"/>
            <a:ext cx="564421" cy="558058"/>
          </a:xfrm>
          <a:custGeom>
            <a:avLst/>
            <a:gdLst/>
            <a:ahLst/>
            <a:cxnLst/>
            <a:rect l="l" t="t" r="r" b="b"/>
            <a:pathLst>
              <a:path w="563245" h="556895">
                <a:moveTo>
                  <a:pt x="277075" y="0"/>
                </a:moveTo>
                <a:lnTo>
                  <a:pt x="226301" y="4571"/>
                </a:lnTo>
                <a:lnTo>
                  <a:pt x="0" y="327761"/>
                </a:lnTo>
                <a:lnTo>
                  <a:pt x="13190" y="375773"/>
                </a:lnTo>
                <a:lnTo>
                  <a:pt x="34252" y="419639"/>
                </a:lnTo>
                <a:lnTo>
                  <a:pt x="62314" y="458663"/>
                </a:lnTo>
                <a:lnTo>
                  <a:pt x="96504" y="492150"/>
                </a:lnTo>
                <a:lnTo>
                  <a:pt x="135947" y="519405"/>
                </a:lnTo>
                <a:lnTo>
                  <a:pt x="179772" y="539734"/>
                </a:lnTo>
                <a:lnTo>
                  <a:pt x="227106" y="552441"/>
                </a:lnTo>
                <a:lnTo>
                  <a:pt x="277075" y="556831"/>
                </a:lnTo>
                <a:lnTo>
                  <a:pt x="319076" y="553827"/>
                </a:lnTo>
                <a:lnTo>
                  <a:pt x="358722" y="544488"/>
                </a:lnTo>
                <a:lnTo>
                  <a:pt x="396671" y="528322"/>
                </a:lnTo>
                <a:lnTo>
                  <a:pt x="433578" y="504837"/>
                </a:lnTo>
                <a:lnTo>
                  <a:pt x="562902" y="504837"/>
                </a:lnTo>
                <a:lnTo>
                  <a:pt x="562902" y="433222"/>
                </a:lnTo>
                <a:lnTo>
                  <a:pt x="277075" y="433222"/>
                </a:lnTo>
                <a:lnTo>
                  <a:pt x="228575" y="425153"/>
                </a:lnTo>
                <a:lnTo>
                  <a:pt x="185991" y="402798"/>
                </a:lnTo>
                <a:lnTo>
                  <a:pt x="152116" y="368940"/>
                </a:lnTo>
                <a:lnTo>
                  <a:pt x="129744" y="326360"/>
                </a:lnTo>
                <a:lnTo>
                  <a:pt x="121666" y="277837"/>
                </a:lnTo>
                <a:lnTo>
                  <a:pt x="129744" y="229710"/>
                </a:lnTo>
                <a:lnTo>
                  <a:pt x="152116" y="187445"/>
                </a:lnTo>
                <a:lnTo>
                  <a:pt x="185991" y="153817"/>
                </a:lnTo>
                <a:lnTo>
                  <a:pt x="228575" y="131605"/>
                </a:lnTo>
                <a:lnTo>
                  <a:pt x="277075" y="123583"/>
                </a:lnTo>
                <a:lnTo>
                  <a:pt x="562902" y="123583"/>
                </a:lnTo>
                <a:lnTo>
                  <a:pt x="562902" y="50507"/>
                </a:lnTo>
                <a:lnTo>
                  <a:pt x="433578" y="50507"/>
                </a:lnTo>
                <a:lnTo>
                  <a:pt x="397492" y="27748"/>
                </a:lnTo>
                <a:lnTo>
                  <a:pt x="359179" y="12038"/>
                </a:lnTo>
                <a:lnTo>
                  <a:pt x="318940" y="2935"/>
                </a:lnTo>
                <a:lnTo>
                  <a:pt x="277075" y="0"/>
                </a:lnTo>
                <a:close/>
              </a:path>
              <a:path w="563245" h="556895">
                <a:moveTo>
                  <a:pt x="562902" y="504837"/>
                </a:moveTo>
                <a:lnTo>
                  <a:pt x="433578" y="504837"/>
                </a:lnTo>
                <a:lnTo>
                  <a:pt x="433578" y="542010"/>
                </a:lnTo>
                <a:lnTo>
                  <a:pt x="562902" y="542010"/>
                </a:lnTo>
                <a:lnTo>
                  <a:pt x="562902" y="504837"/>
                </a:lnTo>
                <a:close/>
              </a:path>
              <a:path w="563245" h="556895">
                <a:moveTo>
                  <a:pt x="562902" y="123583"/>
                </a:moveTo>
                <a:lnTo>
                  <a:pt x="277075" y="123583"/>
                </a:lnTo>
                <a:lnTo>
                  <a:pt x="325934" y="131605"/>
                </a:lnTo>
                <a:lnTo>
                  <a:pt x="368819" y="153817"/>
                </a:lnTo>
                <a:lnTo>
                  <a:pt x="402925" y="187445"/>
                </a:lnTo>
                <a:lnTo>
                  <a:pt x="425447" y="229710"/>
                </a:lnTo>
                <a:lnTo>
                  <a:pt x="433578" y="277837"/>
                </a:lnTo>
                <a:lnTo>
                  <a:pt x="425587" y="326921"/>
                </a:lnTo>
                <a:lnTo>
                  <a:pt x="403346" y="369571"/>
                </a:lnTo>
                <a:lnTo>
                  <a:pt x="369450" y="403219"/>
                </a:lnTo>
                <a:lnTo>
                  <a:pt x="326494" y="425293"/>
                </a:lnTo>
                <a:lnTo>
                  <a:pt x="277075" y="433222"/>
                </a:lnTo>
                <a:lnTo>
                  <a:pt x="562902" y="433222"/>
                </a:lnTo>
                <a:lnTo>
                  <a:pt x="562902" y="123583"/>
                </a:lnTo>
                <a:close/>
              </a:path>
              <a:path w="563245" h="556895">
                <a:moveTo>
                  <a:pt x="562902" y="10312"/>
                </a:moveTo>
                <a:lnTo>
                  <a:pt x="433578" y="10312"/>
                </a:lnTo>
                <a:lnTo>
                  <a:pt x="433578" y="50507"/>
                </a:lnTo>
                <a:lnTo>
                  <a:pt x="562902" y="50507"/>
                </a:lnTo>
                <a:lnTo>
                  <a:pt x="562902" y="1031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333A1FD8-184F-4F27-B45C-C9CE716A7763}"/>
              </a:ext>
            </a:extLst>
          </p:cNvPr>
          <p:cNvSpPr/>
          <p:nvPr/>
        </p:nvSpPr>
        <p:spPr>
          <a:xfrm>
            <a:off x="3572516" y="3094293"/>
            <a:ext cx="469608" cy="132356"/>
          </a:xfrm>
          <a:custGeom>
            <a:avLst/>
            <a:gdLst/>
            <a:ahLst/>
            <a:cxnLst/>
            <a:rect l="l" t="t" r="r" b="b"/>
            <a:pathLst>
              <a:path w="468630" h="132079">
                <a:moveTo>
                  <a:pt x="0" y="132080"/>
                </a:moveTo>
                <a:lnTo>
                  <a:pt x="468515" y="132080"/>
                </a:lnTo>
                <a:lnTo>
                  <a:pt x="468515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/>
          </a:p>
        </p:txBody>
      </p:sp>
      <p:sp>
        <p:nvSpPr>
          <p:cNvPr id="23" name="object 33">
            <a:extLst>
              <a:ext uri="{FF2B5EF4-FFF2-40B4-BE49-F238E27FC236}">
                <a16:creationId xmlns:a16="http://schemas.microsoft.com/office/drawing/2014/main" id="{A9A351B3-1747-4D11-8B59-113B9AD673CB}"/>
              </a:ext>
            </a:extLst>
          </p:cNvPr>
          <p:cNvSpPr/>
          <p:nvPr/>
        </p:nvSpPr>
        <p:spPr>
          <a:xfrm>
            <a:off x="3572516" y="2436332"/>
            <a:ext cx="139355" cy="657961"/>
          </a:xfrm>
          <a:custGeom>
            <a:avLst/>
            <a:gdLst/>
            <a:ahLst/>
            <a:cxnLst/>
            <a:rect l="l" t="t" r="r" b="b"/>
            <a:pathLst>
              <a:path w="139064" h="656589">
                <a:moveTo>
                  <a:pt x="0" y="656590"/>
                </a:moveTo>
                <a:lnTo>
                  <a:pt x="138480" y="656590"/>
                </a:lnTo>
                <a:lnTo>
                  <a:pt x="138480" y="0"/>
                </a:lnTo>
                <a:lnTo>
                  <a:pt x="0" y="0"/>
                </a:lnTo>
                <a:lnTo>
                  <a:pt x="0" y="65659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D2C153B1-3D52-43CD-B5A8-DBD80C7D4BAB}"/>
              </a:ext>
            </a:extLst>
          </p:cNvPr>
          <p:cNvSpPr/>
          <p:nvPr/>
        </p:nvSpPr>
        <p:spPr>
          <a:xfrm>
            <a:off x="5733690" y="2684470"/>
            <a:ext cx="544695" cy="558694"/>
          </a:xfrm>
          <a:custGeom>
            <a:avLst/>
            <a:gdLst/>
            <a:ahLst/>
            <a:cxnLst/>
            <a:rect l="l" t="t" r="r" b="b"/>
            <a:pathLst>
              <a:path w="543560" h="557529">
                <a:moveTo>
                  <a:pt x="275475" y="0"/>
                </a:moveTo>
                <a:lnTo>
                  <a:pt x="233812" y="3053"/>
                </a:lnTo>
                <a:lnTo>
                  <a:pt x="193176" y="12106"/>
                </a:lnTo>
                <a:lnTo>
                  <a:pt x="154359" y="26997"/>
                </a:lnTo>
                <a:lnTo>
                  <a:pt x="118152" y="47568"/>
                </a:lnTo>
                <a:lnTo>
                  <a:pt x="85345" y="73656"/>
                </a:lnTo>
                <a:lnTo>
                  <a:pt x="56730" y="105102"/>
                </a:lnTo>
                <a:lnTo>
                  <a:pt x="33097" y="141746"/>
                </a:lnTo>
                <a:lnTo>
                  <a:pt x="15237" y="183426"/>
                </a:lnTo>
                <a:lnTo>
                  <a:pt x="3941" y="229982"/>
                </a:lnTo>
                <a:lnTo>
                  <a:pt x="0" y="281254"/>
                </a:lnTo>
                <a:lnTo>
                  <a:pt x="3564" y="326521"/>
                </a:lnTo>
                <a:lnTo>
                  <a:pt x="13922" y="369286"/>
                </a:lnTo>
                <a:lnTo>
                  <a:pt x="30568" y="409015"/>
                </a:lnTo>
                <a:lnTo>
                  <a:pt x="52996" y="445176"/>
                </a:lnTo>
                <a:lnTo>
                  <a:pt x="80700" y="477235"/>
                </a:lnTo>
                <a:lnTo>
                  <a:pt x="113176" y="504661"/>
                </a:lnTo>
                <a:lnTo>
                  <a:pt x="149917" y="526919"/>
                </a:lnTo>
                <a:lnTo>
                  <a:pt x="190419" y="543478"/>
                </a:lnTo>
                <a:lnTo>
                  <a:pt x="234176" y="553804"/>
                </a:lnTo>
                <a:lnTo>
                  <a:pt x="280682" y="557364"/>
                </a:lnTo>
                <a:lnTo>
                  <a:pt x="328269" y="555263"/>
                </a:lnTo>
                <a:lnTo>
                  <a:pt x="372307" y="548134"/>
                </a:lnTo>
                <a:lnTo>
                  <a:pt x="414516" y="534736"/>
                </a:lnTo>
                <a:lnTo>
                  <a:pt x="456612" y="513829"/>
                </a:lnTo>
                <a:lnTo>
                  <a:pt x="500316" y="484174"/>
                </a:lnTo>
                <a:lnTo>
                  <a:pt x="470580" y="441782"/>
                </a:lnTo>
                <a:lnTo>
                  <a:pt x="284137" y="441782"/>
                </a:lnTo>
                <a:lnTo>
                  <a:pt x="241114" y="436039"/>
                </a:lnTo>
                <a:lnTo>
                  <a:pt x="202161" y="420367"/>
                </a:lnTo>
                <a:lnTo>
                  <a:pt x="169059" y="395406"/>
                </a:lnTo>
                <a:lnTo>
                  <a:pt x="143593" y="361796"/>
                </a:lnTo>
                <a:lnTo>
                  <a:pt x="127546" y="320179"/>
                </a:lnTo>
                <a:lnTo>
                  <a:pt x="541169" y="320118"/>
                </a:lnTo>
                <a:lnTo>
                  <a:pt x="541936" y="308192"/>
                </a:lnTo>
                <a:lnTo>
                  <a:pt x="542520" y="296383"/>
                </a:lnTo>
                <a:lnTo>
                  <a:pt x="542886" y="285892"/>
                </a:lnTo>
                <a:lnTo>
                  <a:pt x="543013" y="277774"/>
                </a:lnTo>
                <a:lnTo>
                  <a:pt x="538780" y="227237"/>
                </a:lnTo>
                <a:lnTo>
                  <a:pt x="536305" y="217665"/>
                </a:lnTo>
                <a:lnTo>
                  <a:pt x="133845" y="217665"/>
                </a:lnTo>
                <a:lnTo>
                  <a:pt x="156121" y="175629"/>
                </a:lnTo>
                <a:lnTo>
                  <a:pt x="188480" y="143849"/>
                </a:lnTo>
                <a:lnTo>
                  <a:pt x="228650" y="123742"/>
                </a:lnTo>
                <a:lnTo>
                  <a:pt x="274358" y="116725"/>
                </a:lnTo>
                <a:lnTo>
                  <a:pt x="493607" y="116725"/>
                </a:lnTo>
                <a:lnTo>
                  <a:pt x="480859" y="97859"/>
                </a:lnTo>
                <a:lnTo>
                  <a:pt x="448806" y="64570"/>
                </a:lnTo>
                <a:lnTo>
                  <a:pt x="411543" y="37412"/>
                </a:lnTo>
                <a:lnTo>
                  <a:pt x="369768" y="17112"/>
                </a:lnTo>
                <a:lnTo>
                  <a:pt x="324180" y="4399"/>
                </a:lnTo>
                <a:lnTo>
                  <a:pt x="275475" y="0"/>
                </a:lnTo>
                <a:close/>
              </a:path>
              <a:path w="543560" h="557529">
                <a:moveTo>
                  <a:pt x="432244" y="387070"/>
                </a:moveTo>
                <a:lnTo>
                  <a:pt x="397179" y="411982"/>
                </a:lnTo>
                <a:lnTo>
                  <a:pt x="362810" y="429161"/>
                </a:lnTo>
                <a:lnTo>
                  <a:pt x="326131" y="438973"/>
                </a:lnTo>
                <a:lnTo>
                  <a:pt x="284137" y="441782"/>
                </a:lnTo>
                <a:lnTo>
                  <a:pt x="470580" y="441782"/>
                </a:lnTo>
                <a:lnTo>
                  <a:pt x="432244" y="387070"/>
                </a:lnTo>
                <a:close/>
              </a:path>
              <a:path w="543560" h="557529">
                <a:moveTo>
                  <a:pt x="541169" y="320118"/>
                </a:moveTo>
                <a:lnTo>
                  <a:pt x="192885" y="320118"/>
                </a:lnTo>
                <a:lnTo>
                  <a:pt x="541159" y="320268"/>
                </a:lnTo>
                <a:lnTo>
                  <a:pt x="541169" y="320118"/>
                </a:lnTo>
                <a:close/>
              </a:path>
              <a:path w="543560" h="557529">
                <a:moveTo>
                  <a:pt x="493607" y="116725"/>
                </a:moveTo>
                <a:lnTo>
                  <a:pt x="274358" y="116725"/>
                </a:lnTo>
                <a:lnTo>
                  <a:pt x="323310" y="125041"/>
                </a:lnTo>
                <a:lnTo>
                  <a:pt x="363701" y="147312"/>
                </a:lnTo>
                <a:lnTo>
                  <a:pt x="393964" y="179524"/>
                </a:lnTo>
                <a:lnTo>
                  <a:pt x="412534" y="217665"/>
                </a:lnTo>
                <a:lnTo>
                  <a:pt x="536305" y="217665"/>
                </a:lnTo>
                <a:lnTo>
                  <a:pt x="526544" y="179920"/>
                </a:lnTo>
                <a:lnTo>
                  <a:pt x="507005" y="136552"/>
                </a:lnTo>
                <a:lnTo>
                  <a:pt x="493607" y="11672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id="{FA6D0C35-1EC1-4D32-8DF1-4B1493A023C9}"/>
              </a:ext>
            </a:extLst>
          </p:cNvPr>
          <p:cNvSpPr/>
          <p:nvPr/>
        </p:nvSpPr>
        <p:spPr>
          <a:xfrm>
            <a:off x="6343629" y="2436351"/>
            <a:ext cx="576511" cy="790953"/>
          </a:xfrm>
          <a:custGeom>
            <a:avLst/>
            <a:gdLst/>
            <a:ahLst/>
            <a:cxnLst/>
            <a:rect l="l" t="t" r="r" b="b"/>
            <a:pathLst>
              <a:path w="575310" h="789304">
                <a:moveTo>
                  <a:pt x="0" y="0"/>
                </a:moveTo>
                <a:lnTo>
                  <a:pt x="0" y="788809"/>
                </a:lnTo>
                <a:lnTo>
                  <a:pt x="138442" y="788809"/>
                </a:lnTo>
                <a:lnTo>
                  <a:pt x="138442" y="567778"/>
                </a:lnTo>
                <a:lnTo>
                  <a:pt x="281444" y="567778"/>
                </a:lnTo>
                <a:lnTo>
                  <a:pt x="324106" y="564871"/>
                </a:lnTo>
                <a:lnTo>
                  <a:pt x="366385" y="556179"/>
                </a:lnTo>
                <a:lnTo>
                  <a:pt x="407314" y="541751"/>
                </a:lnTo>
                <a:lnTo>
                  <a:pt x="445924" y="521633"/>
                </a:lnTo>
                <a:lnTo>
                  <a:pt x="481249" y="495873"/>
                </a:lnTo>
                <a:lnTo>
                  <a:pt x="512320" y="464516"/>
                </a:lnTo>
                <a:lnTo>
                  <a:pt x="533716" y="433971"/>
                </a:lnTo>
                <a:lnTo>
                  <a:pt x="138442" y="433971"/>
                </a:lnTo>
                <a:lnTo>
                  <a:pt x="138442" y="132626"/>
                </a:lnTo>
                <a:lnTo>
                  <a:pt x="530462" y="132511"/>
                </a:lnTo>
                <a:lnTo>
                  <a:pt x="522986" y="119948"/>
                </a:lnTo>
                <a:lnTo>
                  <a:pt x="495136" y="86394"/>
                </a:lnTo>
                <a:lnTo>
                  <a:pt x="461922" y="57297"/>
                </a:lnTo>
                <a:lnTo>
                  <a:pt x="423645" y="33390"/>
                </a:lnTo>
                <a:lnTo>
                  <a:pt x="380606" y="15406"/>
                </a:lnTo>
                <a:lnTo>
                  <a:pt x="333105" y="4078"/>
                </a:lnTo>
                <a:lnTo>
                  <a:pt x="281444" y="139"/>
                </a:lnTo>
                <a:lnTo>
                  <a:pt x="0" y="0"/>
                </a:lnTo>
                <a:close/>
              </a:path>
              <a:path w="575310" h="789304">
                <a:moveTo>
                  <a:pt x="530462" y="132511"/>
                </a:moveTo>
                <a:lnTo>
                  <a:pt x="279742" y="132511"/>
                </a:lnTo>
                <a:lnTo>
                  <a:pt x="331668" y="140362"/>
                </a:lnTo>
                <a:lnTo>
                  <a:pt x="374552" y="162119"/>
                </a:lnTo>
                <a:lnTo>
                  <a:pt x="406959" y="195089"/>
                </a:lnTo>
                <a:lnTo>
                  <a:pt x="427455" y="236579"/>
                </a:lnTo>
                <a:lnTo>
                  <a:pt x="434606" y="283895"/>
                </a:lnTo>
                <a:lnTo>
                  <a:pt x="426339" y="334182"/>
                </a:lnTo>
                <a:lnTo>
                  <a:pt x="403609" y="375736"/>
                </a:lnTo>
                <a:lnTo>
                  <a:pt x="369527" y="407154"/>
                </a:lnTo>
                <a:lnTo>
                  <a:pt x="327201" y="427033"/>
                </a:lnTo>
                <a:lnTo>
                  <a:pt x="279742" y="433971"/>
                </a:lnTo>
                <a:lnTo>
                  <a:pt x="533716" y="433971"/>
                </a:lnTo>
                <a:lnTo>
                  <a:pt x="538171" y="427611"/>
                </a:lnTo>
                <a:lnTo>
                  <a:pt x="557834" y="385204"/>
                </a:lnTo>
                <a:lnTo>
                  <a:pt x="570341" y="337342"/>
                </a:lnTo>
                <a:lnTo>
                  <a:pt x="574725" y="284073"/>
                </a:lnTo>
                <a:lnTo>
                  <a:pt x="571341" y="240022"/>
                </a:lnTo>
                <a:lnTo>
                  <a:pt x="561389" y="197495"/>
                </a:lnTo>
                <a:lnTo>
                  <a:pt x="545170" y="157226"/>
                </a:lnTo>
                <a:lnTo>
                  <a:pt x="530462" y="13251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26" name="object 36">
            <a:extLst>
              <a:ext uri="{FF2B5EF4-FFF2-40B4-BE49-F238E27FC236}">
                <a16:creationId xmlns:a16="http://schemas.microsoft.com/office/drawing/2014/main" id="{6E19295A-7D21-4AF4-97E7-C0D046DE7096}"/>
              </a:ext>
            </a:extLst>
          </p:cNvPr>
          <p:cNvSpPr/>
          <p:nvPr/>
        </p:nvSpPr>
        <p:spPr>
          <a:xfrm>
            <a:off x="6986949" y="2479156"/>
            <a:ext cx="211895" cy="756591"/>
          </a:xfrm>
          <a:custGeom>
            <a:avLst/>
            <a:gdLst/>
            <a:ahLst/>
            <a:cxnLst/>
            <a:rect l="l" t="t" r="r" b="b"/>
            <a:pathLst>
              <a:path w="211454" h="755014">
                <a:moveTo>
                  <a:pt x="129298" y="0"/>
                </a:moveTo>
                <a:lnTo>
                  <a:pt x="0" y="0"/>
                </a:lnTo>
                <a:lnTo>
                  <a:pt x="0" y="566597"/>
                </a:lnTo>
                <a:lnTo>
                  <a:pt x="13124" y="640246"/>
                </a:lnTo>
                <a:lnTo>
                  <a:pt x="31375" y="675486"/>
                </a:lnTo>
                <a:lnTo>
                  <a:pt x="59061" y="706730"/>
                </a:lnTo>
                <a:lnTo>
                  <a:pt x="97413" y="731775"/>
                </a:lnTo>
                <a:lnTo>
                  <a:pt x="147660" y="748418"/>
                </a:lnTo>
                <a:lnTo>
                  <a:pt x="211035" y="754456"/>
                </a:lnTo>
                <a:lnTo>
                  <a:pt x="211035" y="629031"/>
                </a:lnTo>
                <a:lnTo>
                  <a:pt x="179490" y="624239"/>
                </a:lnTo>
                <a:lnTo>
                  <a:pt x="153479" y="609779"/>
                </a:lnTo>
                <a:lnTo>
                  <a:pt x="135812" y="585520"/>
                </a:lnTo>
                <a:lnTo>
                  <a:pt x="129298" y="551332"/>
                </a:lnTo>
                <a:lnTo>
                  <a:pt x="1292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27" name="object 37">
            <a:extLst>
              <a:ext uri="{FF2B5EF4-FFF2-40B4-BE49-F238E27FC236}">
                <a16:creationId xmlns:a16="http://schemas.microsoft.com/office/drawing/2014/main" id="{ED9BA215-7DFC-4AAB-A597-0F3BAFA54DF8}"/>
              </a:ext>
            </a:extLst>
          </p:cNvPr>
          <p:cNvSpPr/>
          <p:nvPr/>
        </p:nvSpPr>
        <p:spPr>
          <a:xfrm>
            <a:off x="5278627" y="2682813"/>
            <a:ext cx="413612" cy="560603"/>
          </a:xfrm>
          <a:custGeom>
            <a:avLst/>
            <a:gdLst/>
            <a:ahLst/>
            <a:cxnLst/>
            <a:rect l="l" t="t" r="r" b="b"/>
            <a:pathLst>
              <a:path w="412750" h="559435">
                <a:moveTo>
                  <a:pt x="67348" y="389864"/>
                </a:moveTo>
                <a:lnTo>
                  <a:pt x="0" y="486232"/>
                </a:lnTo>
                <a:lnTo>
                  <a:pt x="30533" y="507994"/>
                </a:lnTo>
                <a:lnTo>
                  <a:pt x="65782" y="527809"/>
                </a:lnTo>
                <a:lnTo>
                  <a:pt x="106552" y="544018"/>
                </a:lnTo>
                <a:lnTo>
                  <a:pt x="153651" y="554961"/>
                </a:lnTo>
                <a:lnTo>
                  <a:pt x="207886" y="558977"/>
                </a:lnTo>
                <a:lnTo>
                  <a:pt x="258743" y="555008"/>
                </a:lnTo>
                <a:lnTo>
                  <a:pt x="303333" y="543445"/>
                </a:lnTo>
                <a:lnTo>
                  <a:pt x="341087" y="524804"/>
                </a:lnTo>
                <a:lnTo>
                  <a:pt x="371439" y="499601"/>
                </a:lnTo>
                <a:lnTo>
                  <a:pt x="393820" y="468351"/>
                </a:lnTo>
                <a:lnTo>
                  <a:pt x="403348" y="443039"/>
                </a:lnTo>
                <a:lnTo>
                  <a:pt x="212242" y="443039"/>
                </a:lnTo>
                <a:lnTo>
                  <a:pt x="185162" y="442101"/>
                </a:lnTo>
                <a:lnTo>
                  <a:pt x="151653" y="436106"/>
                </a:lnTo>
                <a:lnTo>
                  <a:pt x="112215" y="420284"/>
                </a:lnTo>
                <a:lnTo>
                  <a:pt x="67348" y="389864"/>
                </a:lnTo>
                <a:close/>
              </a:path>
              <a:path w="412750" h="559435">
                <a:moveTo>
                  <a:pt x="200075" y="0"/>
                </a:moveTo>
                <a:lnTo>
                  <a:pt x="146900" y="5391"/>
                </a:lnTo>
                <a:lnTo>
                  <a:pt x="101217" y="20998"/>
                </a:lnTo>
                <a:lnTo>
                  <a:pt x="63996" y="45966"/>
                </a:lnTo>
                <a:lnTo>
                  <a:pt x="36209" y="79441"/>
                </a:lnTo>
                <a:lnTo>
                  <a:pt x="18824" y="120572"/>
                </a:lnTo>
                <a:lnTo>
                  <a:pt x="12814" y="168503"/>
                </a:lnTo>
                <a:lnTo>
                  <a:pt x="21546" y="220694"/>
                </a:lnTo>
                <a:lnTo>
                  <a:pt x="44954" y="260264"/>
                </a:lnTo>
                <a:lnTo>
                  <a:pt x="78854" y="288875"/>
                </a:lnTo>
                <a:lnTo>
                  <a:pt x="119062" y="308190"/>
                </a:lnTo>
                <a:lnTo>
                  <a:pt x="242277" y="347395"/>
                </a:lnTo>
                <a:lnTo>
                  <a:pt x="261172" y="355176"/>
                </a:lnTo>
                <a:lnTo>
                  <a:pt x="276018" y="365559"/>
                </a:lnTo>
                <a:lnTo>
                  <a:pt x="285726" y="378624"/>
                </a:lnTo>
                <a:lnTo>
                  <a:pt x="289204" y="394449"/>
                </a:lnTo>
                <a:lnTo>
                  <a:pt x="286573" y="407061"/>
                </a:lnTo>
                <a:lnTo>
                  <a:pt x="275774" y="423206"/>
                </a:lnTo>
                <a:lnTo>
                  <a:pt x="252449" y="437120"/>
                </a:lnTo>
                <a:lnTo>
                  <a:pt x="212242" y="443039"/>
                </a:lnTo>
                <a:lnTo>
                  <a:pt x="403348" y="443039"/>
                </a:lnTo>
                <a:lnTo>
                  <a:pt x="407666" y="431570"/>
                </a:lnTo>
                <a:lnTo>
                  <a:pt x="412407" y="389775"/>
                </a:lnTo>
                <a:lnTo>
                  <a:pt x="403012" y="334190"/>
                </a:lnTo>
                <a:lnTo>
                  <a:pt x="377713" y="292984"/>
                </a:lnTo>
                <a:lnTo>
                  <a:pt x="340837" y="263086"/>
                </a:lnTo>
                <a:lnTo>
                  <a:pt x="296710" y="241426"/>
                </a:lnTo>
                <a:lnTo>
                  <a:pt x="181559" y="201828"/>
                </a:lnTo>
                <a:lnTo>
                  <a:pt x="164101" y="194480"/>
                </a:lnTo>
                <a:lnTo>
                  <a:pt x="149704" y="185051"/>
                </a:lnTo>
                <a:lnTo>
                  <a:pt x="140121" y="172717"/>
                </a:lnTo>
                <a:lnTo>
                  <a:pt x="137109" y="156654"/>
                </a:lnTo>
                <a:lnTo>
                  <a:pt x="139776" y="144439"/>
                </a:lnTo>
                <a:lnTo>
                  <a:pt x="149061" y="131359"/>
                </a:lnTo>
                <a:lnTo>
                  <a:pt x="168407" y="120932"/>
                </a:lnTo>
                <a:lnTo>
                  <a:pt x="201256" y="116674"/>
                </a:lnTo>
                <a:lnTo>
                  <a:pt x="373122" y="116674"/>
                </a:lnTo>
                <a:lnTo>
                  <a:pt x="405384" y="70434"/>
                </a:lnTo>
                <a:lnTo>
                  <a:pt x="352453" y="35200"/>
                </a:lnTo>
                <a:lnTo>
                  <a:pt x="298143" y="13681"/>
                </a:lnTo>
                <a:lnTo>
                  <a:pt x="246126" y="2929"/>
                </a:lnTo>
                <a:lnTo>
                  <a:pt x="200075" y="0"/>
                </a:lnTo>
                <a:close/>
              </a:path>
              <a:path w="412750" h="559435">
                <a:moveTo>
                  <a:pt x="373122" y="116674"/>
                </a:moveTo>
                <a:lnTo>
                  <a:pt x="201256" y="116674"/>
                </a:lnTo>
                <a:lnTo>
                  <a:pt x="232844" y="119246"/>
                </a:lnTo>
                <a:lnTo>
                  <a:pt x="267776" y="127320"/>
                </a:lnTo>
                <a:lnTo>
                  <a:pt x="304484" y="141438"/>
                </a:lnTo>
                <a:lnTo>
                  <a:pt x="341401" y="162140"/>
                </a:lnTo>
                <a:lnTo>
                  <a:pt x="373122" y="11667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69EA3810-3CC7-4622-ABBF-9D4A92505A89}"/>
              </a:ext>
            </a:extLst>
          </p:cNvPr>
          <p:cNvSpPr/>
          <p:nvPr/>
        </p:nvSpPr>
        <p:spPr>
          <a:xfrm>
            <a:off x="7328563" y="3505359"/>
            <a:ext cx="3119905" cy="380523"/>
          </a:xfrm>
          <a:custGeom>
            <a:avLst/>
            <a:gdLst/>
            <a:ahLst/>
            <a:cxnLst/>
            <a:rect l="l" t="t" r="r" b="b"/>
            <a:pathLst>
              <a:path w="3113404" h="379729">
                <a:moveTo>
                  <a:pt x="2994952" y="301371"/>
                </a:moveTo>
                <a:lnTo>
                  <a:pt x="2979364" y="304275"/>
                </a:lnTo>
                <a:lnTo>
                  <a:pt x="2967062" y="312358"/>
                </a:lnTo>
                <a:lnTo>
                  <a:pt x="2958990" y="324672"/>
                </a:lnTo>
                <a:lnTo>
                  <a:pt x="2956090" y="340271"/>
                </a:lnTo>
                <a:lnTo>
                  <a:pt x="2958990" y="355853"/>
                </a:lnTo>
                <a:lnTo>
                  <a:pt x="2967062" y="368155"/>
                </a:lnTo>
                <a:lnTo>
                  <a:pt x="2979364" y="376230"/>
                </a:lnTo>
                <a:lnTo>
                  <a:pt x="2994952" y="379133"/>
                </a:lnTo>
                <a:lnTo>
                  <a:pt x="3010541" y="376230"/>
                </a:lnTo>
                <a:lnTo>
                  <a:pt x="3022847" y="368155"/>
                </a:lnTo>
                <a:lnTo>
                  <a:pt x="3030924" y="355853"/>
                </a:lnTo>
                <a:lnTo>
                  <a:pt x="3033826" y="340271"/>
                </a:lnTo>
                <a:lnTo>
                  <a:pt x="3030924" y="324672"/>
                </a:lnTo>
                <a:lnTo>
                  <a:pt x="3022847" y="312358"/>
                </a:lnTo>
                <a:lnTo>
                  <a:pt x="3010541" y="304275"/>
                </a:lnTo>
                <a:lnTo>
                  <a:pt x="2994952" y="301371"/>
                </a:lnTo>
                <a:close/>
              </a:path>
              <a:path w="3113404" h="379729">
                <a:moveTo>
                  <a:pt x="3104565" y="70548"/>
                </a:moveTo>
                <a:lnTo>
                  <a:pt x="2994952" y="70548"/>
                </a:lnTo>
                <a:lnTo>
                  <a:pt x="3014597" y="73577"/>
                </a:lnTo>
                <a:lnTo>
                  <a:pt x="3029745" y="82184"/>
                </a:lnTo>
                <a:lnTo>
                  <a:pt x="3039495" y="95655"/>
                </a:lnTo>
                <a:lnTo>
                  <a:pt x="3042945" y="113271"/>
                </a:lnTo>
                <a:lnTo>
                  <a:pt x="3040922" y="126083"/>
                </a:lnTo>
                <a:lnTo>
                  <a:pt x="3035392" y="137015"/>
                </a:lnTo>
                <a:lnTo>
                  <a:pt x="3027161" y="146873"/>
                </a:lnTo>
                <a:lnTo>
                  <a:pt x="2999717" y="173017"/>
                </a:lnTo>
                <a:lnTo>
                  <a:pt x="2983618" y="195330"/>
                </a:lnTo>
                <a:lnTo>
                  <a:pt x="2971751" y="226642"/>
                </a:lnTo>
                <a:lnTo>
                  <a:pt x="2967126" y="270192"/>
                </a:lnTo>
                <a:lnTo>
                  <a:pt x="3023260" y="270192"/>
                </a:lnTo>
                <a:lnTo>
                  <a:pt x="3027293" y="240096"/>
                </a:lnTo>
                <a:lnTo>
                  <a:pt x="3037895" y="217333"/>
                </a:lnTo>
                <a:lnTo>
                  <a:pt x="3052819" y="199521"/>
                </a:lnTo>
                <a:lnTo>
                  <a:pt x="3085884" y="169945"/>
                </a:lnTo>
                <a:lnTo>
                  <a:pt x="3099696" y="153860"/>
                </a:lnTo>
                <a:lnTo>
                  <a:pt x="3109368" y="134270"/>
                </a:lnTo>
                <a:lnTo>
                  <a:pt x="3113011" y="109423"/>
                </a:lnTo>
                <a:lnTo>
                  <a:pt x="3104565" y="70548"/>
                </a:lnTo>
                <a:close/>
              </a:path>
              <a:path w="3113404" h="379729">
                <a:moveTo>
                  <a:pt x="2994952" y="14414"/>
                </a:moveTo>
                <a:lnTo>
                  <a:pt x="2950130" y="21311"/>
                </a:lnTo>
                <a:lnTo>
                  <a:pt x="2914927" y="40803"/>
                </a:lnTo>
                <a:lnTo>
                  <a:pt x="2891419" y="71094"/>
                </a:lnTo>
                <a:lnTo>
                  <a:pt x="2881680" y="110388"/>
                </a:lnTo>
                <a:lnTo>
                  <a:pt x="2944571" y="113271"/>
                </a:lnTo>
                <a:lnTo>
                  <a:pt x="2949462" y="95655"/>
                </a:lnTo>
                <a:lnTo>
                  <a:pt x="2960031" y="82184"/>
                </a:lnTo>
                <a:lnTo>
                  <a:pt x="2975466" y="73577"/>
                </a:lnTo>
                <a:lnTo>
                  <a:pt x="2994952" y="70548"/>
                </a:lnTo>
                <a:lnTo>
                  <a:pt x="3104565" y="70548"/>
                </a:lnTo>
                <a:lnTo>
                  <a:pt x="3080613" y="40501"/>
                </a:lnTo>
                <a:lnTo>
                  <a:pt x="3043359" y="21228"/>
                </a:lnTo>
                <a:lnTo>
                  <a:pt x="2994952" y="14414"/>
                </a:lnTo>
                <a:close/>
              </a:path>
              <a:path w="3113404" h="379729">
                <a:moveTo>
                  <a:pt x="2782506" y="168948"/>
                </a:moveTo>
                <a:lnTo>
                  <a:pt x="2717241" y="168948"/>
                </a:lnTo>
                <a:lnTo>
                  <a:pt x="2717241" y="297561"/>
                </a:lnTo>
                <a:lnTo>
                  <a:pt x="2723006" y="330955"/>
                </a:lnTo>
                <a:lnTo>
                  <a:pt x="2739251" y="356701"/>
                </a:lnTo>
                <a:lnTo>
                  <a:pt x="2764406" y="373270"/>
                </a:lnTo>
                <a:lnTo>
                  <a:pt x="2796895" y="379133"/>
                </a:lnTo>
                <a:lnTo>
                  <a:pt x="2814116" y="378406"/>
                </a:lnTo>
                <a:lnTo>
                  <a:pt x="2831028" y="376196"/>
                </a:lnTo>
                <a:lnTo>
                  <a:pt x="2847314" y="372457"/>
                </a:lnTo>
                <a:lnTo>
                  <a:pt x="2862656" y="367144"/>
                </a:lnTo>
                <a:lnTo>
                  <a:pt x="2862656" y="322973"/>
                </a:lnTo>
                <a:lnTo>
                  <a:pt x="2818015" y="322973"/>
                </a:lnTo>
                <a:lnTo>
                  <a:pt x="2803557" y="320210"/>
                </a:lnTo>
                <a:lnTo>
                  <a:pt x="2792341" y="312367"/>
                </a:lnTo>
                <a:lnTo>
                  <a:pt x="2785084" y="300111"/>
                </a:lnTo>
                <a:lnTo>
                  <a:pt x="2782506" y="284111"/>
                </a:lnTo>
                <a:lnTo>
                  <a:pt x="2782506" y="168948"/>
                </a:lnTo>
                <a:close/>
              </a:path>
              <a:path w="3113404" h="379729">
                <a:moveTo>
                  <a:pt x="2862656" y="314337"/>
                </a:moveTo>
                <a:lnTo>
                  <a:pt x="2851498" y="318323"/>
                </a:lnTo>
                <a:lnTo>
                  <a:pt x="2840335" y="320998"/>
                </a:lnTo>
                <a:lnTo>
                  <a:pt x="2829173" y="322503"/>
                </a:lnTo>
                <a:lnTo>
                  <a:pt x="2818015" y="322973"/>
                </a:lnTo>
                <a:lnTo>
                  <a:pt x="2862656" y="322973"/>
                </a:lnTo>
                <a:lnTo>
                  <a:pt x="2862656" y="314337"/>
                </a:lnTo>
                <a:close/>
              </a:path>
              <a:path w="3113404" h="379729">
                <a:moveTo>
                  <a:pt x="2858808" y="115658"/>
                </a:moveTo>
                <a:lnTo>
                  <a:pt x="2674531" y="115658"/>
                </a:lnTo>
                <a:lnTo>
                  <a:pt x="2674531" y="168948"/>
                </a:lnTo>
                <a:lnTo>
                  <a:pt x="2858808" y="168948"/>
                </a:lnTo>
                <a:lnTo>
                  <a:pt x="2858808" y="115658"/>
                </a:lnTo>
                <a:close/>
              </a:path>
              <a:path w="3113404" h="379729">
                <a:moveTo>
                  <a:pt x="2782506" y="39814"/>
                </a:moveTo>
                <a:lnTo>
                  <a:pt x="2717241" y="39814"/>
                </a:lnTo>
                <a:lnTo>
                  <a:pt x="2717241" y="115658"/>
                </a:lnTo>
                <a:lnTo>
                  <a:pt x="2782506" y="115658"/>
                </a:lnTo>
                <a:lnTo>
                  <a:pt x="2782506" y="39814"/>
                </a:lnTo>
                <a:close/>
              </a:path>
              <a:path w="3113404" h="379729">
                <a:moveTo>
                  <a:pt x="2268905" y="110871"/>
                </a:moveTo>
                <a:lnTo>
                  <a:pt x="2225630" y="117163"/>
                </a:lnTo>
                <a:lnTo>
                  <a:pt x="2189886" y="135181"/>
                </a:lnTo>
                <a:lnTo>
                  <a:pt x="2162871" y="163633"/>
                </a:lnTo>
                <a:lnTo>
                  <a:pt x="2145784" y="201231"/>
                </a:lnTo>
                <a:lnTo>
                  <a:pt x="2139823" y="246684"/>
                </a:lnTo>
                <a:lnTo>
                  <a:pt x="2145945" y="291056"/>
                </a:lnTo>
                <a:lnTo>
                  <a:pt x="2163469" y="327728"/>
                </a:lnTo>
                <a:lnTo>
                  <a:pt x="2191129" y="355459"/>
                </a:lnTo>
                <a:lnTo>
                  <a:pt x="2227657" y="373007"/>
                </a:lnTo>
                <a:lnTo>
                  <a:pt x="2271788" y="379133"/>
                </a:lnTo>
                <a:lnTo>
                  <a:pt x="2306828" y="375144"/>
                </a:lnTo>
                <a:lnTo>
                  <a:pt x="2337908" y="363778"/>
                </a:lnTo>
                <a:lnTo>
                  <a:pt x="2364125" y="345936"/>
                </a:lnTo>
                <a:lnTo>
                  <a:pt x="2379974" y="327787"/>
                </a:lnTo>
                <a:lnTo>
                  <a:pt x="2270823" y="327787"/>
                </a:lnTo>
                <a:lnTo>
                  <a:pt x="2245831" y="323619"/>
                </a:lnTo>
                <a:lnTo>
                  <a:pt x="2227453" y="311715"/>
                </a:lnTo>
                <a:lnTo>
                  <a:pt x="2215284" y="292971"/>
                </a:lnTo>
                <a:lnTo>
                  <a:pt x="2208923" y="268287"/>
                </a:lnTo>
                <a:lnTo>
                  <a:pt x="2396096" y="268287"/>
                </a:lnTo>
                <a:lnTo>
                  <a:pt x="2396801" y="262048"/>
                </a:lnTo>
                <a:lnTo>
                  <a:pt x="2397410" y="255139"/>
                </a:lnTo>
                <a:lnTo>
                  <a:pt x="2397839" y="247959"/>
                </a:lnTo>
                <a:lnTo>
                  <a:pt x="2398001" y="240906"/>
                </a:lnTo>
                <a:lnTo>
                  <a:pt x="2395685" y="224116"/>
                </a:lnTo>
                <a:lnTo>
                  <a:pt x="2208923" y="224116"/>
                </a:lnTo>
                <a:lnTo>
                  <a:pt x="2215659" y="197844"/>
                </a:lnTo>
                <a:lnTo>
                  <a:pt x="2227932" y="178406"/>
                </a:lnTo>
                <a:lnTo>
                  <a:pt x="2245696" y="166345"/>
                </a:lnTo>
                <a:lnTo>
                  <a:pt x="2268905" y="162204"/>
                </a:lnTo>
                <a:lnTo>
                  <a:pt x="2375227" y="162204"/>
                </a:lnTo>
                <a:lnTo>
                  <a:pt x="2374816" y="161343"/>
                </a:lnTo>
                <a:lnTo>
                  <a:pt x="2347732" y="134116"/>
                </a:lnTo>
                <a:lnTo>
                  <a:pt x="2312007" y="116885"/>
                </a:lnTo>
                <a:lnTo>
                  <a:pt x="2268905" y="110871"/>
                </a:lnTo>
                <a:close/>
              </a:path>
              <a:path w="3113404" h="379729">
                <a:moveTo>
                  <a:pt x="2469743" y="115658"/>
                </a:moveTo>
                <a:lnTo>
                  <a:pt x="2391994" y="115658"/>
                </a:lnTo>
                <a:lnTo>
                  <a:pt x="2485097" y="241871"/>
                </a:lnTo>
                <a:lnTo>
                  <a:pt x="2386241" y="374345"/>
                </a:lnTo>
                <a:lnTo>
                  <a:pt x="2464003" y="374345"/>
                </a:lnTo>
                <a:lnTo>
                  <a:pt x="2523985" y="289382"/>
                </a:lnTo>
                <a:lnTo>
                  <a:pt x="2598314" y="289382"/>
                </a:lnTo>
                <a:lnTo>
                  <a:pt x="2562860" y="241871"/>
                </a:lnTo>
                <a:lnTo>
                  <a:pt x="2598254" y="193890"/>
                </a:lnTo>
                <a:lnTo>
                  <a:pt x="2523985" y="193890"/>
                </a:lnTo>
                <a:lnTo>
                  <a:pt x="2469743" y="115658"/>
                </a:lnTo>
                <a:close/>
              </a:path>
              <a:path w="3113404" h="379729">
                <a:moveTo>
                  <a:pt x="2598314" y="289382"/>
                </a:moveTo>
                <a:lnTo>
                  <a:pt x="2523985" y="289382"/>
                </a:lnTo>
                <a:lnTo>
                  <a:pt x="2583980" y="374345"/>
                </a:lnTo>
                <a:lnTo>
                  <a:pt x="2661716" y="374345"/>
                </a:lnTo>
                <a:lnTo>
                  <a:pt x="2598314" y="289382"/>
                </a:lnTo>
                <a:close/>
              </a:path>
              <a:path w="3113404" h="379729">
                <a:moveTo>
                  <a:pt x="2334171" y="297065"/>
                </a:moveTo>
                <a:lnTo>
                  <a:pt x="2321515" y="309763"/>
                </a:lnTo>
                <a:lnTo>
                  <a:pt x="2306650" y="319446"/>
                </a:lnTo>
                <a:lnTo>
                  <a:pt x="2289708" y="325619"/>
                </a:lnTo>
                <a:lnTo>
                  <a:pt x="2270823" y="327787"/>
                </a:lnTo>
                <a:lnTo>
                  <a:pt x="2379974" y="327787"/>
                </a:lnTo>
                <a:lnTo>
                  <a:pt x="2384577" y="322516"/>
                </a:lnTo>
                <a:lnTo>
                  <a:pt x="2334171" y="297065"/>
                </a:lnTo>
                <a:close/>
              </a:path>
              <a:path w="3113404" h="379729">
                <a:moveTo>
                  <a:pt x="2375227" y="162204"/>
                </a:moveTo>
                <a:lnTo>
                  <a:pt x="2268905" y="162204"/>
                </a:lnTo>
                <a:lnTo>
                  <a:pt x="2292466" y="166345"/>
                </a:lnTo>
                <a:lnTo>
                  <a:pt x="2310484" y="178406"/>
                </a:lnTo>
                <a:lnTo>
                  <a:pt x="2322832" y="197844"/>
                </a:lnTo>
                <a:lnTo>
                  <a:pt x="2329383" y="224116"/>
                </a:lnTo>
                <a:lnTo>
                  <a:pt x="2395685" y="224116"/>
                </a:lnTo>
                <a:lnTo>
                  <a:pt x="2391994" y="197346"/>
                </a:lnTo>
                <a:lnTo>
                  <a:pt x="2375227" y="162204"/>
                </a:lnTo>
                <a:close/>
              </a:path>
              <a:path w="3113404" h="379729">
                <a:moveTo>
                  <a:pt x="2655963" y="115658"/>
                </a:moveTo>
                <a:lnTo>
                  <a:pt x="2578214" y="115658"/>
                </a:lnTo>
                <a:lnTo>
                  <a:pt x="2523985" y="193890"/>
                </a:lnTo>
                <a:lnTo>
                  <a:pt x="2598254" y="193890"/>
                </a:lnTo>
                <a:lnTo>
                  <a:pt x="2655963" y="115658"/>
                </a:lnTo>
                <a:close/>
              </a:path>
              <a:path w="3113404" h="379729">
                <a:moveTo>
                  <a:pt x="1913013" y="115658"/>
                </a:moveTo>
                <a:lnTo>
                  <a:pt x="1850148" y="115658"/>
                </a:lnTo>
                <a:lnTo>
                  <a:pt x="1850148" y="374345"/>
                </a:lnTo>
                <a:lnTo>
                  <a:pt x="1915426" y="374345"/>
                </a:lnTo>
                <a:lnTo>
                  <a:pt x="1915426" y="222186"/>
                </a:lnTo>
                <a:lnTo>
                  <a:pt x="1919746" y="199328"/>
                </a:lnTo>
                <a:lnTo>
                  <a:pt x="1931985" y="181767"/>
                </a:lnTo>
                <a:lnTo>
                  <a:pt x="1951061" y="170499"/>
                </a:lnTo>
                <a:lnTo>
                  <a:pt x="1975891" y="166522"/>
                </a:lnTo>
                <a:lnTo>
                  <a:pt x="2091659" y="166522"/>
                </a:lnTo>
                <a:lnTo>
                  <a:pt x="2079656" y="148297"/>
                </a:lnTo>
                <a:lnTo>
                  <a:pt x="1913978" y="148297"/>
                </a:lnTo>
                <a:lnTo>
                  <a:pt x="1913013" y="115658"/>
                </a:lnTo>
                <a:close/>
              </a:path>
              <a:path w="3113404" h="379729">
                <a:moveTo>
                  <a:pt x="2091659" y="166522"/>
                </a:moveTo>
                <a:lnTo>
                  <a:pt x="1975891" y="166522"/>
                </a:lnTo>
                <a:lnTo>
                  <a:pt x="2000724" y="170499"/>
                </a:lnTo>
                <a:lnTo>
                  <a:pt x="2019795" y="181767"/>
                </a:lnTo>
                <a:lnTo>
                  <a:pt x="2032026" y="199328"/>
                </a:lnTo>
                <a:lnTo>
                  <a:pt x="2036343" y="222186"/>
                </a:lnTo>
                <a:lnTo>
                  <a:pt x="2036343" y="374345"/>
                </a:lnTo>
                <a:lnTo>
                  <a:pt x="2101621" y="374345"/>
                </a:lnTo>
                <a:lnTo>
                  <a:pt x="2101621" y="211645"/>
                </a:lnTo>
                <a:lnTo>
                  <a:pt x="2094210" y="170396"/>
                </a:lnTo>
                <a:lnTo>
                  <a:pt x="2091659" y="166522"/>
                </a:lnTo>
                <a:close/>
              </a:path>
              <a:path w="3113404" h="379729">
                <a:moveTo>
                  <a:pt x="1998459" y="110871"/>
                </a:moveTo>
                <a:lnTo>
                  <a:pt x="1973438" y="113275"/>
                </a:lnTo>
                <a:lnTo>
                  <a:pt x="1950632" y="120402"/>
                </a:lnTo>
                <a:lnTo>
                  <a:pt x="1930620" y="132120"/>
                </a:lnTo>
                <a:lnTo>
                  <a:pt x="1913978" y="148297"/>
                </a:lnTo>
                <a:lnTo>
                  <a:pt x="2079656" y="148297"/>
                </a:lnTo>
                <a:lnTo>
                  <a:pt x="2073262" y="138588"/>
                </a:lnTo>
                <a:lnTo>
                  <a:pt x="2040703" y="118115"/>
                </a:lnTo>
                <a:lnTo>
                  <a:pt x="1998459" y="110871"/>
                </a:lnTo>
                <a:close/>
              </a:path>
              <a:path w="3113404" h="379729">
                <a:moveTo>
                  <a:pt x="1516227" y="309067"/>
                </a:moveTo>
                <a:lnTo>
                  <a:pt x="1491729" y="348424"/>
                </a:lnTo>
                <a:lnTo>
                  <a:pt x="1511422" y="361934"/>
                </a:lnTo>
                <a:lnTo>
                  <a:pt x="1534753" y="371522"/>
                </a:lnTo>
                <a:lnTo>
                  <a:pt x="1561052" y="377238"/>
                </a:lnTo>
                <a:lnTo>
                  <a:pt x="1589646" y="379133"/>
                </a:lnTo>
                <a:lnTo>
                  <a:pt x="1633855" y="373270"/>
                </a:lnTo>
                <a:lnTo>
                  <a:pt x="1667938" y="356701"/>
                </a:lnTo>
                <a:lnTo>
                  <a:pt x="1689873" y="330955"/>
                </a:lnTo>
                <a:lnTo>
                  <a:pt x="1690503" y="328244"/>
                </a:lnTo>
                <a:lnTo>
                  <a:pt x="1590598" y="328244"/>
                </a:lnTo>
                <a:lnTo>
                  <a:pt x="1571686" y="327274"/>
                </a:lnTo>
                <a:lnTo>
                  <a:pt x="1553046" y="324061"/>
                </a:lnTo>
                <a:lnTo>
                  <a:pt x="1534590" y="318144"/>
                </a:lnTo>
                <a:lnTo>
                  <a:pt x="1516227" y="309067"/>
                </a:lnTo>
                <a:close/>
              </a:path>
              <a:path w="3113404" h="379729">
                <a:moveTo>
                  <a:pt x="1593481" y="110871"/>
                </a:moveTo>
                <a:lnTo>
                  <a:pt x="1551667" y="116991"/>
                </a:lnTo>
                <a:lnTo>
                  <a:pt x="1519569" y="134310"/>
                </a:lnTo>
                <a:lnTo>
                  <a:pt x="1498989" y="161261"/>
                </a:lnTo>
                <a:lnTo>
                  <a:pt x="1491729" y="196278"/>
                </a:lnTo>
                <a:lnTo>
                  <a:pt x="1497062" y="222661"/>
                </a:lnTo>
                <a:lnTo>
                  <a:pt x="1512071" y="241809"/>
                </a:lnTo>
                <a:lnTo>
                  <a:pt x="1535266" y="255473"/>
                </a:lnTo>
                <a:lnTo>
                  <a:pt x="1565160" y="265404"/>
                </a:lnTo>
                <a:lnTo>
                  <a:pt x="1586763" y="271145"/>
                </a:lnTo>
                <a:lnTo>
                  <a:pt x="1604598" y="276636"/>
                </a:lnTo>
                <a:lnTo>
                  <a:pt x="1618562" y="283330"/>
                </a:lnTo>
                <a:lnTo>
                  <a:pt x="1627666" y="291729"/>
                </a:lnTo>
                <a:lnTo>
                  <a:pt x="1630921" y="302336"/>
                </a:lnTo>
                <a:lnTo>
                  <a:pt x="1627996" y="313070"/>
                </a:lnTo>
                <a:lnTo>
                  <a:pt x="1619761" y="321233"/>
                </a:lnTo>
                <a:lnTo>
                  <a:pt x="1607025" y="326424"/>
                </a:lnTo>
                <a:lnTo>
                  <a:pt x="1590598" y="328244"/>
                </a:lnTo>
                <a:lnTo>
                  <a:pt x="1690503" y="328244"/>
                </a:lnTo>
                <a:lnTo>
                  <a:pt x="1697634" y="297561"/>
                </a:lnTo>
                <a:lnTo>
                  <a:pt x="1691469" y="267864"/>
                </a:lnTo>
                <a:lnTo>
                  <a:pt x="1674593" y="246133"/>
                </a:lnTo>
                <a:lnTo>
                  <a:pt x="1649435" y="230797"/>
                </a:lnTo>
                <a:lnTo>
                  <a:pt x="1618424" y="220281"/>
                </a:lnTo>
                <a:lnTo>
                  <a:pt x="1596821" y="214033"/>
                </a:lnTo>
                <a:lnTo>
                  <a:pt x="1581252" y="209344"/>
                </a:lnTo>
                <a:lnTo>
                  <a:pt x="1568953" y="203485"/>
                </a:lnTo>
                <a:lnTo>
                  <a:pt x="1560876" y="195827"/>
                </a:lnTo>
                <a:lnTo>
                  <a:pt x="1557972" y="185737"/>
                </a:lnTo>
                <a:lnTo>
                  <a:pt x="1560891" y="175786"/>
                </a:lnTo>
                <a:lnTo>
                  <a:pt x="1569073" y="168394"/>
                </a:lnTo>
                <a:lnTo>
                  <a:pt x="1581659" y="163790"/>
                </a:lnTo>
                <a:lnTo>
                  <a:pt x="1597787" y="162204"/>
                </a:lnTo>
                <a:lnTo>
                  <a:pt x="1674312" y="162204"/>
                </a:lnTo>
                <a:lnTo>
                  <a:pt x="1690890" y="136296"/>
                </a:lnTo>
                <a:lnTo>
                  <a:pt x="1670421" y="125037"/>
                </a:lnTo>
                <a:lnTo>
                  <a:pt x="1647239" y="117106"/>
                </a:lnTo>
                <a:lnTo>
                  <a:pt x="1621530" y="112414"/>
                </a:lnTo>
                <a:lnTo>
                  <a:pt x="1593481" y="110871"/>
                </a:lnTo>
                <a:close/>
              </a:path>
              <a:path w="3113404" h="379729">
                <a:moveTo>
                  <a:pt x="1674312" y="162204"/>
                </a:moveTo>
                <a:lnTo>
                  <a:pt x="1597787" y="162204"/>
                </a:lnTo>
                <a:lnTo>
                  <a:pt x="1614897" y="163208"/>
                </a:lnTo>
                <a:lnTo>
                  <a:pt x="1631588" y="166281"/>
                </a:lnTo>
                <a:lnTo>
                  <a:pt x="1647821" y="171516"/>
                </a:lnTo>
                <a:lnTo>
                  <a:pt x="1663560" y="179006"/>
                </a:lnTo>
                <a:lnTo>
                  <a:pt x="1674312" y="162204"/>
                </a:lnTo>
                <a:close/>
              </a:path>
              <a:path w="3113404" h="379729">
                <a:moveTo>
                  <a:pt x="1484909" y="19202"/>
                </a:moveTo>
                <a:lnTo>
                  <a:pt x="1416773" y="19202"/>
                </a:lnTo>
                <a:lnTo>
                  <a:pt x="1385544" y="142532"/>
                </a:lnTo>
                <a:lnTo>
                  <a:pt x="1444104" y="142532"/>
                </a:lnTo>
                <a:lnTo>
                  <a:pt x="1484909" y="19202"/>
                </a:lnTo>
                <a:close/>
              </a:path>
              <a:path w="3113404" h="379729">
                <a:moveTo>
                  <a:pt x="1271054" y="168948"/>
                </a:moveTo>
                <a:lnTo>
                  <a:pt x="1205776" y="168948"/>
                </a:lnTo>
                <a:lnTo>
                  <a:pt x="1205776" y="297561"/>
                </a:lnTo>
                <a:lnTo>
                  <a:pt x="1211541" y="330955"/>
                </a:lnTo>
                <a:lnTo>
                  <a:pt x="1227788" y="356701"/>
                </a:lnTo>
                <a:lnTo>
                  <a:pt x="1252946" y="373270"/>
                </a:lnTo>
                <a:lnTo>
                  <a:pt x="1285443" y="379133"/>
                </a:lnTo>
                <a:lnTo>
                  <a:pt x="1302665" y="378406"/>
                </a:lnTo>
                <a:lnTo>
                  <a:pt x="1319582" y="376196"/>
                </a:lnTo>
                <a:lnTo>
                  <a:pt x="1335872" y="372457"/>
                </a:lnTo>
                <a:lnTo>
                  <a:pt x="1351216" y="367144"/>
                </a:lnTo>
                <a:lnTo>
                  <a:pt x="1351216" y="322973"/>
                </a:lnTo>
                <a:lnTo>
                  <a:pt x="1306588" y="322973"/>
                </a:lnTo>
                <a:lnTo>
                  <a:pt x="1292115" y="320210"/>
                </a:lnTo>
                <a:lnTo>
                  <a:pt x="1280891" y="312367"/>
                </a:lnTo>
                <a:lnTo>
                  <a:pt x="1273632" y="300111"/>
                </a:lnTo>
                <a:lnTo>
                  <a:pt x="1271054" y="284111"/>
                </a:lnTo>
                <a:lnTo>
                  <a:pt x="1271054" y="168948"/>
                </a:lnTo>
                <a:close/>
              </a:path>
              <a:path w="3113404" h="379729">
                <a:moveTo>
                  <a:pt x="1351216" y="314337"/>
                </a:moveTo>
                <a:lnTo>
                  <a:pt x="1340050" y="318323"/>
                </a:lnTo>
                <a:lnTo>
                  <a:pt x="1328893" y="320998"/>
                </a:lnTo>
                <a:lnTo>
                  <a:pt x="1317740" y="322503"/>
                </a:lnTo>
                <a:lnTo>
                  <a:pt x="1306588" y="322973"/>
                </a:lnTo>
                <a:lnTo>
                  <a:pt x="1351216" y="322973"/>
                </a:lnTo>
                <a:lnTo>
                  <a:pt x="1351216" y="314337"/>
                </a:lnTo>
                <a:close/>
              </a:path>
              <a:path w="3113404" h="379729">
                <a:moveTo>
                  <a:pt x="1347368" y="115658"/>
                </a:moveTo>
                <a:lnTo>
                  <a:pt x="1163078" y="115658"/>
                </a:lnTo>
                <a:lnTo>
                  <a:pt x="1163078" y="168948"/>
                </a:lnTo>
                <a:lnTo>
                  <a:pt x="1347368" y="168948"/>
                </a:lnTo>
                <a:lnTo>
                  <a:pt x="1347368" y="115658"/>
                </a:lnTo>
                <a:close/>
              </a:path>
              <a:path w="3113404" h="379729">
                <a:moveTo>
                  <a:pt x="1271054" y="39814"/>
                </a:moveTo>
                <a:lnTo>
                  <a:pt x="1205776" y="39814"/>
                </a:lnTo>
                <a:lnTo>
                  <a:pt x="1205776" y="115658"/>
                </a:lnTo>
                <a:lnTo>
                  <a:pt x="1271054" y="115658"/>
                </a:lnTo>
                <a:lnTo>
                  <a:pt x="1271054" y="39814"/>
                </a:lnTo>
                <a:close/>
              </a:path>
              <a:path w="3113404" h="379729">
                <a:moveTo>
                  <a:pt x="983170" y="110871"/>
                </a:moveTo>
                <a:lnTo>
                  <a:pt x="934269" y="120611"/>
                </a:lnTo>
                <a:lnTo>
                  <a:pt x="894988" y="148123"/>
                </a:lnTo>
                <a:lnTo>
                  <a:pt x="868841" y="190841"/>
                </a:lnTo>
                <a:lnTo>
                  <a:pt x="859345" y="246202"/>
                </a:lnTo>
                <a:lnTo>
                  <a:pt x="868841" y="300576"/>
                </a:lnTo>
                <a:lnTo>
                  <a:pt x="894988" y="342538"/>
                </a:lnTo>
                <a:lnTo>
                  <a:pt x="934269" y="369564"/>
                </a:lnTo>
                <a:lnTo>
                  <a:pt x="983170" y="379133"/>
                </a:lnTo>
                <a:lnTo>
                  <a:pt x="1010993" y="376155"/>
                </a:lnTo>
                <a:lnTo>
                  <a:pt x="1034716" y="367553"/>
                </a:lnTo>
                <a:lnTo>
                  <a:pt x="1054386" y="353822"/>
                </a:lnTo>
                <a:lnTo>
                  <a:pt x="1070051" y="335457"/>
                </a:lnTo>
                <a:lnTo>
                  <a:pt x="1134364" y="335457"/>
                </a:lnTo>
                <a:lnTo>
                  <a:pt x="1134364" y="322973"/>
                </a:lnTo>
                <a:lnTo>
                  <a:pt x="998042" y="322973"/>
                </a:lnTo>
                <a:lnTo>
                  <a:pt x="968925" y="317367"/>
                </a:lnTo>
                <a:lnTo>
                  <a:pt x="946534" y="301564"/>
                </a:lnTo>
                <a:lnTo>
                  <a:pt x="932137" y="277025"/>
                </a:lnTo>
                <a:lnTo>
                  <a:pt x="927049" y="245237"/>
                </a:lnTo>
                <a:lnTo>
                  <a:pt x="932137" y="213092"/>
                </a:lnTo>
                <a:lnTo>
                  <a:pt x="946534" y="188239"/>
                </a:lnTo>
                <a:lnTo>
                  <a:pt x="968936" y="172206"/>
                </a:lnTo>
                <a:lnTo>
                  <a:pt x="998042" y="166522"/>
                </a:lnTo>
                <a:lnTo>
                  <a:pt x="1134364" y="166522"/>
                </a:lnTo>
                <a:lnTo>
                  <a:pt x="1134364" y="154533"/>
                </a:lnTo>
                <a:lnTo>
                  <a:pt x="1070051" y="154533"/>
                </a:lnTo>
                <a:lnTo>
                  <a:pt x="1054386" y="136170"/>
                </a:lnTo>
                <a:lnTo>
                  <a:pt x="1034716" y="122443"/>
                </a:lnTo>
                <a:lnTo>
                  <a:pt x="1010993" y="113846"/>
                </a:lnTo>
                <a:lnTo>
                  <a:pt x="983170" y="110871"/>
                </a:lnTo>
                <a:close/>
              </a:path>
              <a:path w="3113404" h="379729">
                <a:moveTo>
                  <a:pt x="1134364" y="335457"/>
                </a:moveTo>
                <a:lnTo>
                  <a:pt x="1070051" y="335457"/>
                </a:lnTo>
                <a:lnTo>
                  <a:pt x="1071499" y="374345"/>
                </a:lnTo>
                <a:lnTo>
                  <a:pt x="1134364" y="374345"/>
                </a:lnTo>
                <a:lnTo>
                  <a:pt x="1134364" y="335457"/>
                </a:lnTo>
                <a:close/>
              </a:path>
              <a:path w="3113404" h="379729">
                <a:moveTo>
                  <a:pt x="1134364" y="166522"/>
                </a:moveTo>
                <a:lnTo>
                  <a:pt x="998042" y="166522"/>
                </a:lnTo>
                <a:lnTo>
                  <a:pt x="1026978" y="172206"/>
                </a:lnTo>
                <a:lnTo>
                  <a:pt x="1049408" y="188179"/>
                </a:lnTo>
                <a:lnTo>
                  <a:pt x="1063927" y="212888"/>
                </a:lnTo>
                <a:lnTo>
                  <a:pt x="1069086" y="244754"/>
                </a:lnTo>
                <a:lnTo>
                  <a:pt x="1063927" y="276821"/>
                </a:lnTo>
                <a:lnTo>
                  <a:pt x="1049408" y="301504"/>
                </a:lnTo>
                <a:lnTo>
                  <a:pt x="1026968" y="317367"/>
                </a:lnTo>
                <a:lnTo>
                  <a:pt x="998042" y="322973"/>
                </a:lnTo>
                <a:lnTo>
                  <a:pt x="1134364" y="322973"/>
                </a:lnTo>
                <a:lnTo>
                  <a:pt x="1134364" y="166522"/>
                </a:lnTo>
                <a:close/>
              </a:path>
              <a:path w="3113404" h="379729">
                <a:moveTo>
                  <a:pt x="1134364" y="115658"/>
                </a:moveTo>
                <a:lnTo>
                  <a:pt x="1071499" y="115658"/>
                </a:lnTo>
                <a:lnTo>
                  <a:pt x="1070051" y="154533"/>
                </a:lnTo>
                <a:lnTo>
                  <a:pt x="1134364" y="154533"/>
                </a:lnTo>
                <a:lnTo>
                  <a:pt x="1134364" y="115658"/>
                </a:lnTo>
                <a:close/>
              </a:path>
              <a:path w="3113404" h="379729">
                <a:moveTo>
                  <a:pt x="635190" y="0"/>
                </a:moveTo>
                <a:lnTo>
                  <a:pt x="569912" y="0"/>
                </a:lnTo>
                <a:lnTo>
                  <a:pt x="569912" y="374345"/>
                </a:lnTo>
                <a:lnTo>
                  <a:pt x="635190" y="374345"/>
                </a:lnTo>
                <a:lnTo>
                  <a:pt x="635190" y="222186"/>
                </a:lnTo>
                <a:lnTo>
                  <a:pt x="639510" y="199328"/>
                </a:lnTo>
                <a:lnTo>
                  <a:pt x="651749" y="181767"/>
                </a:lnTo>
                <a:lnTo>
                  <a:pt x="670825" y="170499"/>
                </a:lnTo>
                <a:lnTo>
                  <a:pt x="695655" y="166522"/>
                </a:lnTo>
                <a:lnTo>
                  <a:pt x="811443" y="166522"/>
                </a:lnTo>
                <a:lnTo>
                  <a:pt x="798472" y="146837"/>
                </a:lnTo>
                <a:lnTo>
                  <a:pt x="635190" y="146837"/>
                </a:lnTo>
                <a:lnTo>
                  <a:pt x="635190" y="0"/>
                </a:lnTo>
                <a:close/>
              </a:path>
              <a:path w="3113404" h="379729">
                <a:moveTo>
                  <a:pt x="811443" y="166522"/>
                </a:moveTo>
                <a:lnTo>
                  <a:pt x="695655" y="166522"/>
                </a:lnTo>
                <a:lnTo>
                  <a:pt x="720497" y="170499"/>
                </a:lnTo>
                <a:lnTo>
                  <a:pt x="739576" y="181767"/>
                </a:lnTo>
                <a:lnTo>
                  <a:pt x="751814" y="199328"/>
                </a:lnTo>
                <a:lnTo>
                  <a:pt x="756132" y="222186"/>
                </a:lnTo>
                <a:lnTo>
                  <a:pt x="756132" y="374345"/>
                </a:lnTo>
                <a:lnTo>
                  <a:pt x="821410" y="374345"/>
                </a:lnTo>
                <a:lnTo>
                  <a:pt x="821410" y="211645"/>
                </a:lnTo>
                <a:lnTo>
                  <a:pt x="813995" y="170396"/>
                </a:lnTo>
                <a:lnTo>
                  <a:pt x="811443" y="166522"/>
                </a:lnTo>
                <a:close/>
              </a:path>
              <a:path w="3113404" h="379729">
                <a:moveTo>
                  <a:pt x="718210" y="110871"/>
                </a:moveTo>
                <a:lnTo>
                  <a:pt x="693838" y="113117"/>
                </a:lnTo>
                <a:lnTo>
                  <a:pt x="671485" y="119857"/>
                </a:lnTo>
                <a:lnTo>
                  <a:pt x="651739" y="131096"/>
                </a:lnTo>
                <a:lnTo>
                  <a:pt x="635190" y="146837"/>
                </a:lnTo>
                <a:lnTo>
                  <a:pt x="798472" y="146837"/>
                </a:lnTo>
                <a:lnTo>
                  <a:pt x="793037" y="138588"/>
                </a:lnTo>
                <a:lnTo>
                  <a:pt x="760465" y="118115"/>
                </a:lnTo>
                <a:lnTo>
                  <a:pt x="718210" y="110871"/>
                </a:lnTo>
                <a:close/>
              </a:path>
              <a:path w="3113404" h="379729">
                <a:moveTo>
                  <a:pt x="72491" y="19202"/>
                </a:moveTo>
                <a:lnTo>
                  <a:pt x="0" y="19202"/>
                </a:lnTo>
                <a:lnTo>
                  <a:pt x="122847" y="374345"/>
                </a:lnTo>
                <a:lnTo>
                  <a:pt x="185737" y="374345"/>
                </a:lnTo>
                <a:lnTo>
                  <a:pt x="215758" y="283616"/>
                </a:lnTo>
                <a:lnTo>
                  <a:pt x="157899" y="283616"/>
                </a:lnTo>
                <a:lnTo>
                  <a:pt x="72491" y="19202"/>
                </a:lnTo>
                <a:close/>
              </a:path>
              <a:path w="3113404" h="379729">
                <a:moveTo>
                  <a:pt x="333291" y="114693"/>
                </a:moveTo>
                <a:lnTo>
                  <a:pt x="271653" y="114693"/>
                </a:lnTo>
                <a:lnTo>
                  <a:pt x="358025" y="374345"/>
                </a:lnTo>
                <a:lnTo>
                  <a:pt x="420890" y="374345"/>
                </a:lnTo>
                <a:lnTo>
                  <a:pt x="452157" y="283616"/>
                </a:lnTo>
                <a:lnTo>
                  <a:pt x="386321" y="283616"/>
                </a:lnTo>
                <a:lnTo>
                  <a:pt x="333291" y="114693"/>
                </a:lnTo>
                <a:close/>
              </a:path>
              <a:path w="3113404" h="379729">
                <a:moveTo>
                  <a:pt x="303314" y="19202"/>
                </a:moveTo>
                <a:lnTo>
                  <a:pt x="239966" y="19202"/>
                </a:lnTo>
                <a:lnTo>
                  <a:pt x="157899" y="283616"/>
                </a:lnTo>
                <a:lnTo>
                  <a:pt x="215758" y="283616"/>
                </a:lnTo>
                <a:lnTo>
                  <a:pt x="271653" y="114693"/>
                </a:lnTo>
                <a:lnTo>
                  <a:pt x="333291" y="114693"/>
                </a:lnTo>
                <a:lnTo>
                  <a:pt x="303314" y="19202"/>
                </a:lnTo>
                <a:close/>
              </a:path>
              <a:path w="3113404" h="379729">
                <a:moveTo>
                  <a:pt x="543280" y="19202"/>
                </a:moveTo>
                <a:lnTo>
                  <a:pt x="471271" y="19202"/>
                </a:lnTo>
                <a:lnTo>
                  <a:pt x="386321" y="283616"/>
                </a:lnTo>
                <a:lnTo>
                  <a:pt x="452157" y="283616"/>
                </a:lnTo>
                <a:lnTo>
                  <a:pt x="543280" y="192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804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893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17638d-a6e6-4bca-97df-2a031f19a3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34AE46E7F3648BACEFBEBD0698BB6" ma:contentTypeVersion="15" ma:contentTypeDescription="Create a new document." ma:contentTypeScope="" ma:versionID="14d24f6ee5d9e0c6aba040e9693341c9">
  <xsd:schema xmlns:xsd="http://www.w3.org/2001/XMLSchema" xmlns:xs="http://www.w3.org/2001/XMLSchema" xmlns:p="http://schemas.microsoft.com/office/2006/metadata/properties" xmlns:ns3="0d17638d-a6e6-4bca-97df-2a031f19a38b" xmlns:ns4="c0dd2ba0-51d9-4aa2-bf40-d96485178ef3" targetNamespace="http://schemas.microsoft.com/office/2006/metadata/properties" ma:root="true" ma:fieldsID="05e66e89e523cf35776b41e66d412483" ns3:_="" ns4:_="">
    <xsd:import namespace="0d17638d-a6e6-4bca-97df-2a031f19a38b"/>
    <xsd:import namespace="c0dd2ba0-51d9-4aa2-bf40-d96485178e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7638d-a6e6-4bca-97df-2a031f19a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d2ba0-51d9-4aa2-bf40-d96485178e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A80CC2-5BEC-4E81-AEE1-A8B581E3891A}">
  <ds:schemaRefs>
    <ds:schemaRef ds:uri="http://purl.org/dc/elements/1.1/"/>
    <ds:schemaRef ds:uri="0d17638d-a6e6-4bca-97df-2a031f19a38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c0dd2ba0-51d9-4aa2-bf40-d96485178ef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DAD648-8279-4AE5-B701-5FCB0F0D1E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693596-3FE8-4537-9E33-FF5587DB8921}">
  <ds:schemaRefs>
    <ds:schemaRef ds:uri="0d17638d-a6e6-4bca-97df-2a031f19a38b"/>
    <ds:schemaRef ds:uri="c0dd2ba0-51d9-4aa2-bf40-d96485178e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Breitbild</PresentationFormat>
  <Paragraphs>48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LeasePlan</vt:lpstr>
      <vt:lpstr>LeasePlan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Nicolaysen</dc:creator>
  <cp:lastModifiedBy>Cristian Vultur</cp:lastModifiedBy>
  <cp:revision>3</cp:revision>
  <cp:lastPrinted>2023-03-21T17:06:29Z</cp:lastPrinted>
  <dcterms:created xsi:type="dcterms:W3CDTF">2023-03-18T10:42:01Z</dcterms:created>
  <dcterms:modified xsi:type="dcterms:W3CDTF">2024-10-30T13:08:46Z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0x010100E2434AE46E7F3648BACEFBEBD0698BB6</vt:lpwstr>
  </property>
  <property fmtid="{D5CDD505-2E9C-101B-9397-08002B2CF9AE}" pid="3" name="MSIP_Label_12fb93d7-a23e-4c8a-8eb1-d740edcae634_Enabled">
    <vt:lpwstr>true</vt:lpwstr>
  </property>
  <property fmtid="{D5CDD505-2E9C-101B-9397-08002B2CF9AE}" pid="4" name="MSIP_Label_12fb93d7-a23e-4c8a-8eb1-d740edcae634_SetDate">
    <vt:lpwstr>2023-09-20T13:16:59Z</vt:lpwstr>
  </property>
  <property fmtid="{D5CDD505-2E9C-101B-9397-08002B2CF9AE}" pid="5" name="MSIP_Label_12fb93d7-a23e-4c8a-8eb1-d740edcae634_Method">
    <vt:lpwstr>Privileged</vt:lpwstr>
  </property>
  <property fmtid="{D5CDD505-2E9C-101B-9397-08002B2CF9AE}" pid="6" name="MSIP_Label_12fb93d7-a23e-4c8a-8eb1-d740edcae634_Name">
    <vt:lpwstr>C0 - Public</vt:lpwstr>
  </property>
  <property fmtid="{D5CDD505-2E9C-101B-9397-08002B2CF9AE}" pid="7" name="MSIP_Label_12fb93d7-a23e-4c8a-8eb1-d740edcae634_SiteId">
    <vt:lpwstr>fbe05639-1dac-4eec-bcfb-db00743d3e24</vt:lpwstr>
  </property>
  <property fmtid="{D5CDD505-2E9C-101B-9397-08002B2CF9AE}" pid="8" name="MSIP_Label_12fb93d7-a23e-4c8a-8eb1-d740edcae634_ActionId">
    <vt:lpwstr>33d8e6b8-b1ef-4c03-9db3-c1e05f36f903</vt:lpwstr>
  </property>
  <property fmtid="{D5CDD505-2E9C-101B-9397-08002B2CF9AE}" pid="9" name="MSIP_Label_12fb93d7-a23e-4c8a-8eb1-d740edcae634_ContentBits">
    <vt:lpwstr>0</vt:lpwstr>
  </property>
</Properties>
</file>