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70_9A662B34.xml" ContentType="application/vnd.ms-powerpoint.comments+xml"/>
  <Override PartName="/ppt/comments/modernComment_16F_48C6CF8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86" r:id="rId5"/>
    <p:sldId id="361" r:id="rId6"/>
    <p:sldId id="275" r:id="rId7"/>
    <p:sldId id="365" r:id="rId8"/>
    <p:sldId id="335" r:id="rId9"/>
    <p:sldId id="373" r:id="rId10"/>
    <p:sldId id="364" r:id="rId11"/>
    <p:sldId id="375" r:id="rId12"/>
    <p:sldId id="369" r:id="rId13"/>
    <p:sldId id="368" r:id="rId14"/>
    <p:sldId id="367" r:id="rId15"/>
    <p:sldId id="376" r:id="rId16"/>
    <p:sldId id="30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MPLE" id="{320E4B96-9E80-497E-91BF-4DFDCF22CB4F}">
          <p14:sldIdLst>
            <p14:sldId id="286"/>
            <p14:sldId id="361"/>
            <p14:sldId id="275"/>
            <p14:sldId id="365"/>
            <p14:sldId id="335"/>
            <p14:sldId id="373"/>
            <p14:sldId id="364"/>
            <p14:sldId id="375"/>
            <p14:sldId id="369"/>
            <p14:sldId id="368"/>
            <p14:sldId id="367"/>
            <p14:sldId id="376"/>
            <p14:sldId id="303"/>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5C157-0A94-1313-36EB-FA893FC8CD46}" name="Liridona Bushati" initials="LB" userId="S::bushl@emea.leaseplancorp.net::fd816765-7e89-4873-9dc6-3cac32320cf4" providerId="AD"/>
  <p188:author id="{4F7606B8-C561-12E4-9CA5-2540180ACD8E}" name="Alice Lasseter" initials="AL" userId="S::lassa@emea.leaseplancorp.net::6ed71ad5-b2f7-4609-895d-8cee7ad74b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ffrey MICHEL" initials="GM" lastIdx="1" clrIdx="0">
    <p:extLst>
      <p:ext uri="{19B8F6BF-5375-455C-9EA6-DF929625EA0E}">
        <p15:presenceInfo xmlns:p15="http://schemas.microsoft.com/office/powerpoint/2012/main" userId="S::gmichel@davytopiol.com::735fa440-018e-4627-80e4-2098aece5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4FF"/>
    <a:srgbClr val="323130"/>
    <a:srgbClr val="FFFFFF"/>
    <a:srgbClr val="050B7F"/>
    <a:srgbClr val="4391FF"/>
    <a:srgbClr val="304E9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9959A-F456-43E9-9202-AC538F726697}" v="7" dt="2024-08-07T09:12:18.4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15"/>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cha Peters" userId="4b3632ed-f036-467c-be5b-72884c7e7ea5" providerId="ADAL" clId="{DF69959A-F456-43E9-9202-AC538F726697}"/>
    <pc:docChg chg="undo redo custSel modSld">
      <pc:chgData name="Sascha Peters" userId="4b3632ed-f036-467c-be5b-72884c7e7ea5" providerId="ADAL" clId="{DF69959A-F456-43E9-9202-AC538F726697}" dt="2024-08-07T09:29:29.398" v="538" actId="20577"/>
      <pc:docMkLst>
        <pc:docMk/>
      </pc:docMkLst>
      <pc:sldChg chg="modSp mod">
        <pc:chgData name="Sascha Peters" userId="4b3632ed-f036-467c-be5b-72884c7e7ea5" providerId="ADAL" clId="{DF69959A-F456-43E9-9202-AC538F726697}" dt="2024-08-07T07:27:46.828" v="446" actId="113"/>
        <pc:sldMkLst>
          <pc:docMk/>
          <pc:sldMk cId="2645407038" sldId="275"/>
        </pc:sldMkLst>
        <pc:spChg chg="mod">
          <ac:chgData name="Sascha Peters" userId="4b3632ed-f036-467c-be5b-72884c7e7ea5" providerId="ADAL" clId="{DF69959A-F456-43E9-9202-AC538F726697}" dt="2024-08-06T12:59:18.412" v="0" actId="1076"/>
          <ac:spMkLst>
            <pc:docMk/>
            <pc:sldMk cId="2645407038" sldId="275"/>
            <ac:spMk id="22" creationId="{8AAD0A70-1CF9-E53C-55E6-74433FB4F6DB}"/>
          </ac:spMkLst>
        </pc:spChg>
        <pc:spChg chg="mod">
          <ac:chgData name="Sascha Peters" userId="4b3632ed-f036-467c-be5b-72884c7e7ea5" providerId="ADAL" clId="{DF69959A-F456-43E9-9202-AC538F726697}" dt="2024-08-07T07:24:29.197" v="326" actId="14100"/>
          <ac:spMkLst>
            <pc:docMk/>
            <pc:sldMk cId="2645407038" sldId="275"/>
            <ac:spMk id="23" creationId="{C3704784-0469-5EBF-262C-45FBC8951797}"/>
          </ac:spMkLst>
        </pc:spChg>
        <pc:spChg chg="mod">
          <ac:chgData name="Sascha Peters" userId="4b3632ed-f036-467c-be5b-72884c7e7ea5" providerId="ADAL" clId="{DF69959A-F456-43E9-9202-AC538F726697}" dt="2024-08-07T07:22:35.182" v="271" actId="20577"/>
          <ac:spMkLst>
            <pc:docMk/>
            <pc:sldMk cId="2645407038" sldId="275"/>
            <ac:spMk id="25" creationId="{9145251B-B640-B934-A3D3-FC801BB51779}"/>
          </ac:spMkLst>
        </pc:spChg>
        <pc:spChg chg="mod">
          <ac:chgData name="Sascha Peters" userId="4b3632ed-f036-467c-be5b-72884c7e7ea5" providerId="ADAL" clId="{DF69959A-F456-43E9-9202-AC538F726697}" dt="2024-08-07T07:23:25.323" v="291"/>
          <ac:spMkLst>
            <pc:docMk/>
            <pc:sldMk cId="2645407038" sldId="275"/>
            <ac:spMk id="26" creationId="{3FE6B4E0-E31D-1FDE-DA15-3926A5BABB05}"/>
          </ac:spMkLst>
        </pc:spChg>
        <pc:spChg chg="mod">
          <ac:chgData name="Sascha Peters" userId="4b3632ed-f036-467c-be5b-72884c7e7ea5" providerId="ADAL" clId="{DF69959A-F456-43E9-9202-AC538F726697}" dt="2024-08-07T07:27:46.828" v="446" actId="113"/>
          <ac:spMkLst>
            <pc:docMk/>
            <pc:sldMk cId="2645407038" sldId="275"/>
            <ac:spMk id="32" creationId="{9C5768A7-1D72-08DA-06D9-4210DBBBED71}"/>
          </ac:spMkLst>
        </pc:spChg>
      </pc:sldChg>
      <pc:sldChg chg="modSp mod">
        <pc:chgData name="Sascha Peters" userId="4b3632ed-f036-467c-be5b-72884c7e7ea5" providerId="ADAL" clId="{DF69959A-F456-43E9-9202-AC538F726697}" dt="2024-08-07T07:21:43.097" v="215" actId="20577"/>
        <pc:sldMkLst>
          <pc:docMk/>
          <pc:sldMk cId="3548777778" sldId="286"/>
        </pc:sldMkLst>
        <pc:spChg chg="mod">
          <ac:chgData name="Sascha Peters" userId="4b3632ed-f036-467c-be5b-72884c7e7ea5" providerId="ADAL" clId="{DF69959A-F456-43E9-9202-AC538F726697}" dt="2024-08-07T07:17:19.453" v="2" actId="1076"/>
          <ac:spMkLst>
            <pc:docMk/>
            <pc:sldMk cId="3548777778" sldId="286"/>
            <ac:spMk id="2" creationId="{B79E67AB-5164-9C38-3882-BC7BB6CCDDF8}"/>
          </ac:spMkLst>
        </pc:spChg>
        <pc:spChg chg="mod">
          <ac:chgData name="Sascha Peters" userId="4b3632ed-f036-467c-be5b-72884c7e7ea5" providerId="ADAL" clId="{DF69959A-F456-43E9-9202-AC538F726697}" dt="2024-08-07T07:21:43.097" v="215" actId="20577"/>
          <ac:spMkLst>
            <pc:docMk/>
            <pc:sldMk cId="3548777778" sldId="286"/>
            <ac:spMk id="10" creationId="{4D7910C5-FE84-4658-9DD6-930B47F0D376}"/>
          </ac:spMkLst>
        </pc:spChg>
      </pc:sldChg>
      <pc:sldChg chg="modSp mod">
        <pc:chgData name="Sascha Peters" userId="4b3632ed-f036-467c-be5b-72884c7e7ea5" providerId="ADAL" clId="{DF69959A-F456-43E9-9202-AC538F726697}" dt="2024-08-07T07:28:53.751" v="468" actId="20577"/>
        <pc:sldMkLst>
          <pc:docMk/>
          <pc:sldMk cId="1332920781" sldId="335"/>
        </pc:sldMkLst>
        <pc:spChg chg="mod">
          <ac:chgData name="Sascha Peters" userId="4b3632ed-f036-467c-be5b-72884c7e7ea5" providerId="ADAL" clId="{DF69959A-F456-43E9-9202-AC538F726697}" dt="2024-08-07T07:28:53.751" v="468" actId="20577"/>
          <ac:spMkLst>
            <pc:docMk/>
            <pc:sldMk cId="1332920781" sldId="335"/>
            <ac:spMk id="2" creationId="{C3EDA341-E4E4-FE61-58EB-AC22429EC009}"/>
          </ac:spMkLst>
        </pc:spChg>
      </pc:sldChg>
      <pc:sldChg chg="modSp mod">
        <pc:chgData name="Sascha Peters" userId="4b3632ed-f036-467c-be5b-72884c7e7ea5" providerId="ADAL" clId="{DF69959A-F456-43E9-9202-AC538F726697}" dt="2024-08-07T09:29:29.398" v="538" actId="20577"/>
        <pc:sldMkLst>
          <pc:docMk/>
          <pc:sldMk cId="1295756728" sldId="361"/>
        </pc:sldMkLst>
        <pc:spChg chg="mod">
          <ac:chgData name="Sascha Peters" userId="4b3632ed-f036-467c-be5b-72884c7e7ea5" providerId="ADAL" clId="{DF69959A-F456-43E9-9202-AC538F726697}" dt="2024-08-07T09:29:29.398" v="538" actId="20577"/>
          <ac:spMkLst>
            <pc:docMk/>
            <pc:sldMk cId="1295756728" sldId="361"/>
            <ac:spMk id="3" creationId="{66080D9C-B21A-F3F2-6EB6-3743DBBC1965}"/>
          </ac:spMkLst>
        </pc:spChg>
      </pc:sldChg>
      <pc:sldChg chg="modSp mod">
        <pc:chgData name="Sascha Peters" userId="4b3632ed-f036-467c-be5b-72884c7e7ea5" providerId="ADAL" clId="{DF69959A-F456-43E9-9202-AC538F726697}" dt="2024-08-07T07:21:27.840" v="204" actId="20577"/>
        <pc:sldMkLst>
          <pc:docMk/>
          <pc:sldMk cId="2066881093" sldId="365"/>
        </pc:sldMkLst>
        <pc:spChg chg="mod">
          <ac:chgData name="Sascha Peters" userId="4b3632ed-f036-467c-be5b-72884c7e7ea5" providerId="ADAL" clId="{DF69959A-F456-43E9-9202-AC538F726697}" dt="2024-08-07T07:21:27.840" v="204" actId="20577"/>
          <ac:spMkLst>
            <pc:docMk/>
            <pc:sldMk cId="2066881093" sldId="365"/>
            <ac:spMk id="13" creationId="{1944FEA4-D5DB-C2C4-EE58-69FE12BA04F6}"/>
          </ac:spMkLst>
        </pc:spChg>
      </pc:sldChg>
      <pc:sldChg chg="addSp delSp modSp mod">
        <pc:chgData name="Sascha Peters" userId="4b3632ed-f036-467c-be5b-72884c7e7ea5" providerId="ADAL" clId="{DF69959A-F456-43E9-9202-AC538F726697}" dt="2024-08-07T08:03:51.141" v="507" actId="27349"/>
        <pc:sldMkLst>
          <pc:docMk/>
          <pc:sldMk cId="565385821" sldId="373"/>
        </pc:sldMkLst>
        <pc:spChg chg="add del">
          <ac:chgData name="Sascha Peters" userId="4b3632ed-f036-467c-be5b-72884c7e7ea5" providerId="ADAL" clId="{DF69959A-F456-43E9-9202-AC538F726697}" dt="2024-08-07T07:34:40.228" v="495" actId="478"/>
          <ac:spMkLst>
            <pc:docMk/>
            <pc:sldMk cId="565385821" sldId="373"/>
            <ac:spMk id="9" creationId="{B46BD3FD-5B35-E136-9958-BC20DAE9E5DA}"/>
          </ac:spMkLst>
        </pc:spChg>
        <pc:spChg chg="del">
          <ac:chgData name="Sascha Peters" userId="4b3632ed-f036-467c-be5b-72884c7e7ea5" providerId="ADAL" clId="{DF69959A-F456-43E9-9202-AC538F726697}" dt="2024-08-07T07:29:52.243" v="469" actId="478"/>
          <ac:spMkLst>
            <pc:docMk/>
            <pc:sldMk cId="565385821" sldId="373"/>
            <ac:spMk id="28" creationId="{623463F1-82E0-3437-0187-F66B383C469B}"/>
          </ac:spMkLst>
        </pc:spChg>
        <pc:picChg chg="add mod">
          <ac:chgData name="Sascha Peters" userId="4b3632ed-f036-467c-be5b-72884c7e7ea5" providerId="ADAL" clId="{DF69959A-F456-43E9-9202-AC538F726697}" dt="2024-08-07T07:34:35.141" v="493" actId="1076"/>
          <ac:picMkLst>
            <pc:docMk/>
            <pc:sldMk cId="565385821" sldId="373"/>
            <ac:picMk id="12" creationId="{358616DA-FBCC-A793-3B00-7D7D715AA075}"/>
          </ac:picMkLst>
        </pc:picChg>
        <pc:picChg chg="add mod">
          <ac:chgData name="Sascha Peters" userId="4b3632ed-f036-467c-be5b-72884c7e7ea5" providerId="ADAL" clId="{DF69959A-F456-43E9-9202-AC538F726697}" dt="2024-08-07T07:34:35.141" v="493" actId="1076"/>
          <ac:picMkLst>
            <pc:docMk/>
            <pc:sldMk cId="565385821" sldId="373"/>
            <ac:picMk id="29" creationId="{ACAEEA35-C725-6AA6-760F-1C66A7070210}"/>
          </ac:picMkLst>
        </pc:picChg>
        <pc:picChg chg="add mod">
          <ac:chgData name="Sascha Peters" userId="4b3632ed-f036-467c-be5b-72884c7e7ea5" providerId="ADAL" clId="{DF69959A-F456-43E9-9202-AC538F726697}" dt="2024-08-07T08:03:51.141" v="507" actId="27349"/>
          <ac:picMkLst>
            <pc:docMk/>
            <pc:sldMk cId="565385821" sldId="373"/>
            <ac:picMk id="31" creationId="{22C78327-9DAF-2FD9-AF09-7B56D21CBEE7}"/>
          </ac:picMkLst>
        </pc:picChg>
        <pc:picChg chg="add mod">
          <ac:chgData name="Sascha Peters" userId="4b3632ed-f036-467c-be5b-72884c7e7ea5" providerId="ADAL" clId="{DF69959A-F456-43E9-9202-AC538F726697}" dt="2024-08-07T08:03:24.597" v="505" actId="27349"/>
          <ac:picMkLst>
            <pc:docMk/>
            <pc:sldMk cId="565385821" sldId="373"/>
            <ac:picMk id="37" creationId="{EC05C8C7-5E7D-E23D-EBCC-E68594AB347F}"/>
          </ac:picMkLst>
        </pc:picChg>
      </pc:sldChg>
      <pc:sldChg chg="addSp modSp mod">
        <pc:chgData name="Sascha Peters" userId="4b3632ed-f036-467c-be5b-72884c7e7ea5" providerId="ADAL" clId="{DF69959A-F456-43E9-9202-AC538F726697}" dt="2024-08-07T09:12:18.480" v="510"/>
        <pc:sldMkLst>
          <pc:docMk/>
          <pc:sldMk cId="2411735997" sldId="376"/>
        </pc:sldMkLst>
        <pc:graphicFrameChg chg="add mod">
          <ac:chgData name="Sascha Peters" userId="4b3632ed-f036-467c-be5b-72884c7e7ea5" providerId="ADAL" clId="{DF69959A-F456-43E9-9202-AC538F726697}" dt="2024-08-07T09:12:18.480" v="510"/>
          <ac:graphicFrameMkLst>
            <pc:docMk/>
            <pc:sldMk cId="2411735997" sldId="376"/>
            <ac:graphicFrameMk id="4" creationId="{7FDFC980-757F-4715-A05B-32C83FE1CD87}"/>
          </ac:graphicFrameMkLst>
        </pc:graphicFrameChg>
      </pc:sldChg>
    </pc:docChg>
  </pc:docChgLst>
</pc:chgInfo>
</file>

<file path=ppt/comments/modernComment_16F_48C6CF84.xml><?xml version="1.0" encoding="utf-8"?>
<p188:cmLst xmlns:a="http://schemas.openxmlformats.org/drawingml/2006/main" xmlns:r="http://schemas.openxmlformats.org/officeDocument/2006/relationships" xmlns:p188="http://schemas.microsoft.com/office/powerpoint/2018/8/main">
  <p188:cm id="{B63065CC-BDCC-4F18-9817-DC6ABDA9DFFB}" authorId="{4F7606B8-C561-12E4-9CA5-2540180ACD8E}" status="resolved" created="2023-11-22T11:57:18.637" complete="100000">
    <pc:sldMkLst xmlns:pc="http://schemas.microsoft.com/office/powerpoint/2013/main/command">
      <pc:docMk/>
      <pc:sldMk cId="1220988804" sldId="367"/>
    </pc:sldMkLst>
    <p188:txBody>
      <a:bodyPr/>
      <a:lstStyle/>
      <a:p>
        <a:r>
          <a:rPr lang="en-US"/>
          <a:t>Explain what manual invoice is </a:t>
        </a:r>
      </a:p>
    </p188:txBody>
  </p188:cm>
</p188:cmLst>
</file>

<file path=ppt/comments/modernComment_170_9A662B34.xml><?xml version="1.0" encoding="utf-8"?>
<p188:cmLst xmlns:a="http://schemas.openxmlformats.org/drawingml/2006/main" xmlns:r="http://schemas.openxmlformats.org/officeDocument/2006/relationships" xmlns:p188="http://schemas.microsoft.com/office/powerpoint/2018/8/main">
  <p188:cm id="{72EC9679-C2D5-43D8-B5C5-A24A80274371}" authorId="{4F7606B8-C561-12E4-9CA5-2540180ACD8E}" status="resolved" created="2023-11-22T11:57:25.759" complete="100000">
    <pc:sldMkLst xmlns:pc="http://schemas.microsoft.com/office/powerpoint/2013/main/command">
      <pc:docMk/>
      <pc:sldMk cId="2590386996" sldId="368"/>
    </pc:sldMkLst>
    <p188:txBody>
      <a:bodyPr/>
      <a:lstStyle/>
      <a:p>
        <a:r>
          <a:rPr lang="en-US"/>
          <a:t>Explain what recharge 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BB3901-CA33-B947-893B-F213A77A7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B97865D9-6C09-644C-9925-91D8EF1404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E0480-596A-0A4B-B65F-223AC1B5726B}" type="datetimeFigureOut">
              <a:rPr lang="en-GB" smtClean="0"/>
              <a:t>07/08/2024</a:t>
            </a:fld>
            <a:endParaRPr lang="en-GB"/>
          </a:p>
        </p:txBody>
      </p:sp>
      <p:sp>
        <p:nvSpPr>
          <p:cNvPr id="4" name="Espace réservé du pied de page 3">
            <a:extLst>
              <a:ext uri="{FF2B5EF4-FFF2-40B4-BE49-F238E27FC236}">
                <a16:creationId xmlns:a16="http://schemas.microsoft.com/office/drawing/2014/main" id="{AF19DDAE-D8B1-D444-91B4-67618BCF9B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C28715A1-C3FA-1B42-BA5F-EC8282D221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54E78-BFEF-B443-9A89-DF274A5C525F}" type="slidenum">
              <a:rPr lang="en-GB" smtClean="0"/>
              <a:t>‹Nr.›</a:t>
            </a:fld>
            <a:endParaRPr lang="en-GB"/>
          </a:p>
        </p:txBody>
      </p:sp>
    </p:spTree>
    <p:extLst>
      <p:ext uri="{BB962C8B-B14F-4D97-AF65-F5344CB8AC3E}">
        <p14:creationId xmlns:p14="http://schemas.microsoft.com/office/powerpoint/2010/main" val="105207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4DDC7-75FD-4C8B-8192-CE3950D462D5}" type="datetimeFigureOut">
              <a:rPr lang="fr-FR" smtClean="0"/>
              <a:t>07/08/2024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ABC4B-D8BD-445B-AAEE-1EC55DAA9F70}" type="slidenum">
              <a:rPr lang="fr-FR" smtClean="0"/>
              <a:t>‹Nr.›</a:t>
            </a:fld>
            <a:endParaRPr lang="fr-FR"/>
          </a:p>
        </p:txBody>
      </p:sp>
    </p:spTree>
    <p:extLst>
      <p:ext uri="{BB962C8B-B14F-4D97-AF65-F5344CB8AC3E}">
        <p14:creationId xmlns:p14="http://schemas.microsoft.com/office/powerpoint/2010/main" val="308391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C0ABC4B-D8BD-445B-AAEE-1EC55DAA9F70}" type="slidenum">
              <a:rPr lang="fr-FR" smtClean="0"/>
              <a:t>1</a:t>
            </a:fld>
            <a:endParaRPr lang="fr-FR"/>
          </a:p>
        </p:txBody>
      </p:sp>
    </p:spTree>
    <p:extLst>
      <p:ext uri="{BB962C8B-B14F-4D97-AF65-F5344CB8AC3E}">
        <p14:creationId xmlns:p14="http://schemas.microsoft.com/office/powerpoint/2010/main" val="191776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ABC4B-D8BD-445B-AAEE-1EC55DAA9F70}" type="slidenum">
              <a:rPr lang="fr-FR" smtClean="0"/>
              <a:t>3</a:t>
            </a:fld>
            <a:endParaRPr lang="fr-FR"/>
          </a:p>
        </p:txBody>
      </p:sp>
    </p:spTree>
    <p:extLst>
      <p:ext uri="{BB962C8B-B14F-4D97-AF65-F5344CB8AC3E}">
        <p14:creationId xmlns:p14="http://schemas.microsoft.com/office/powerpoint/2010/main" val="212386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0ABC4B-D8BD-445B-AAEE-1EC55DAA9F70}" type="slidenum">
              <a:rPr lang="fr-FR" smtClean="0"/>
              <a:t>6</a:t>
            </a:fld>
            <a:endParaRPr lang="fr-FR"/>
          </a:p>
        </p:txBody>
      </p:sp>
    </p:spTree>
    <p:extLst>
      <p:ext uri="{BB962C8B-B14F-4D97-AF65-F5344CB8AC3E}">
        <p14:creationId xmlns:p14="http://schemas.microsoft.com/office/powerpoint/2010/main" val="327511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5.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DEEPBLUE">
    <p:bg>
      <p:bgPr>
        <a:solidFill>
          <a:schemeClr val="tx2"/>
        </a:solidFill>
        <a:effectLst/>
      </p:bgPr>
    </p:bg>
    <p:spTree>
      <p:nvGrpSpPr>
        <p:cNvPr id="1" name=""/>
        <p:cNvGrpSpPr/>
        <p:nvPr/>
      </p:nvGrpSpPr>
      <p:grpSpPr>
        <a:xfrm>
          <a:off x="0" y="0"/>
          <a:ext cx="0" cy="0"/>
          <a:chOff x="0" y="0"/>
          <a:chExt cx="0" cy="0"/>
        </a:xfrm>
      </p:grpSpPr>
      <p:sp>
        <p:nvSpPr>
          <p:cNvPr id="56" name="Forme libre : forme 55">
            <a:extLst>
              <a:ext uri="{FF2B5EF4-FFF2-40B4-BE49-F238E27FC236}">
                <a16:creationId xmlns:a16="http://schemas.microsoft.com/office/drawing/2014/main" id="{1E97907A-43E5-4567-9493-1106F3904902}"/>
              </a:ext>
            </a:extLst>
          </p:cNvPr>
          <p:cNvSpPr/>
          <p:nvPr userDrawn="1"/>
        </p:nvSpPr>
        <p:spPr>
          <a:xfrm flipH="1">
            <a:off x="-12701" y="4365232"/>
            <a:ext cx="5764488" cy="2492767"/>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6090169"/>
              <a:gd name="connsiteY0" fmla="*/ 4230366 h 4230366"/>
              <a:gd name="connsiteX1" fmla="*/ 10718 w 6090169"/>
              <a:gd name="connsiteY1" fmla="*/ 842933 h 4230366"/>
              <a:gd name="connsiteX2" fmla="*/ 853652 w 6090169"/>
              <a:gd name="connsiteY2" fmla="*/ -1 h 4230366"/>
              <a:gd name="connsiteX3" fmla="*/ 6090169 w 6090169"/>
              <a:gd name="connsiteY3" fmla="*/ 2031 h 4230366"/>
              <a:gd name="connsiteX0" fmla="*/ 0 w 9954120"/>
              <a:gd name="connsiteY0" fmla="*/ 4230368 h 4230368"/>
              <a:gd name="connsiteX1" fmla="*/ 10718 w 9954120"/>
              <a:gd name="connsiteY1" fmla="*/ 842935 h 4230368"/>
              <a:gd name="connsiteX2" fmla="*/ 853652 w 9954120"/>
              <a:gd name="connsiteY2" fmla="*/ 1 h 4230368"/>
              <a:gd name="connsiteX3" fmla="*/ 9954120 w 9954120"/>
              <a:gd name="connsiteY3" fmla="*/ 2032 h 4230368"/>
              <a:gd name="connsiteX0" fmla="*/ 0 w 9802939"/>
              <a:gd name="connsiteY0" fmla="*/ 4239134 h 4239134"/>
              <a:gd name="connsiteX1" fmla="*/ 10718 w 9802939"/>
              <a:gd name="connsiteY1" fmla="*/ 851701 h 4239134"/>
              <a:gd name="connsiteX2" fmla="*/ 853652 w 9802939"/>
              <a:gd name="connsiteY2" fmla="*/ 8767 h 4239134"/>
              <a:gd name="connsiteX3" fmla="*/ 9802939 w 9802939"/>
              <a:gd name="connsiteY3" fmla="*/ 0 h 4239134"/>
            </a:gdLst>
            <a:ahLst/>
            <a:cxnLst>
              <a:cxn ang="0">
                <a:pos x="connsiteX0" y="connsiteY0"/>
              </a:cxn>
              <a:cxn ang="0">
                <a:pos x="connsiteX1" y="connsiteY1"/>
              </a:cxn>
              <a:cxn ang="0">
                <a:pos x="connsiteX2" y="connsiteY2"/>
              </a:cxn>
              <a:cxn ang="0">
                <a:pos x="connsiteX3" y="connsiteY3"/>
              </a:cxn>
            </a:cxnLst>
            <a:rect l="l" t="t" r="r" b="b"/>
            <a:pathLst>
              <a:path w="9802939" h="4239134">
                <a:moveTo>
                  <a:pt x="0" y="4239134"/>
                </a:moveTo>
                <a:cubicBezTo>
                  <a:pt x="3573" y="3109990"/>
                  <a:pt x="7145" y="1980845"/>
                  <a:pt x="10718" y="851701"/>
                </a:cubicBezTo>
                <a:cubicBezTo>
                  <a:pt x="10718" y="380650"/>
                  <a:pt x="382601" y="8767"/>
                  <a:pt x="853652" y="8767"/>
                </a:cubicBezTo>
                <a:lnTo>
                  <a:pt x="9802939" y="0"/>
                </a:lnTo>
              </a:path>
            </a:pathLst>
          </a:custGeom>
          <a:noFill/>
          <a:ln w="50800" cap="flat">
            <a:solidFill>
              <a:schemeClr val="bg1"/>
            </a:solidFill>
            <a:prstDash val="solid"/>
            <a:miter/>
          </a:ln>
        </p:spPr>
        <p:txBody>
          <a:bodyPr rtlCol="0" anchor="ctr"/>
          <a:lstStyle/>
          <a:p>
            <a:endParaRPr lang="en-US" noProof="0"/>
          </a:p>
        </p:txBody>
      </p:sp>
      <p:sp>
        <p:nvSpPr>
          <p:cNvPr id="76" name="Titre 1">
            <a:extLst>
              <a:ext uri="{FF2B5EF4-FFF2-40B4-BE49-F238E27FC236}">
                <a16:creationId xmlns:a16="http://schemas.microsoft.com/office/drawing/2014/main" id="{11DE624D-E37D-4AEF-B258-8D7A6F051C2D}"/>
              </a:ext>
            </a:extLst>
          </p:cNvPr>
          <p:cNvSpPr>
            <a:spLocks noGrp="1"/>
          </p:cNvSpPr>
          <p:nvPr userDrawn="1">
            <p:ph type="title" hasCustomPrompt="1"/>
          </p:nvPr>
        </p:nvSpPr>
        <p:spPr>
          <a:xfrm>
            <a:off x="1965893" y="2806571"/>
            <a:ext cx="5875088" cy="943615"/>
          </a:xfrm>
          <a:prstGeom prst="rect">
            <a:avLst/>
          </a:prstGeom>
        </p:spPr>
        <p:txBody>
          <a:bodyP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Title of the presentation</a:t>
            </a:r>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1965892" y="6218655"/>
            <a:ext cx="5880271"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45" name="Sous-titre 2">
            <a:extLst>
              <a:ext uri="{FF2B5EF4-FFF2-40B4-BE49-F238E27FC236}">
                <a16:creationId xmlns:a16="http://schemas.microsoft.com/office/drawing/2014/main" id="{C1E2D98C-33CB-4BD1-8700-49668E852057}"/>
              </a:ext>
            </a:extLst>
          </p:cNvPr>
          <p:cNvSpPr>
            <a:spLocks noGrp="1"/>
          </p:cNvSpPr>
          <p:nvPr>
            <p:ph type="subTitle" idx="1"/>
          </p:nvPr>
        </p:nvSpPr>
        <p:spPr>
          <a:xfrm>
            <a:off x="1965892" y="3782224"/>
            <a:ext cx="9854633" cy="390609"/>
          </a:xfrm>
          <a:prstGeom prst="rect">
            <a:avLst/>
          </a:prstGeo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5" name="Forme libre : forme 54">
            <a:extLst>
              <a:ext uri="{FF2B5EF4-FFF2-40B4-BE49-F238E27FC236}">
                <a16:creationId xmlns:a16="http://schemas.microsoft.com/office/drawing/2014/main" id="{492A16AE-EAFA-45E9-9FAB-6A1B25255DE1}"/>
              </a:ext>
            </a:extLst>
          </p:cNvPr>
          <p:cNvSpPr/>
          <p:nvPr userDrawn="1"/>
        </p:nvSpPr>
        <p:spPr>
          <a:xfrm flipV="1">
            <a:off x="997245" y="-1"/>
            <a:ext cx="3334567" cy="2316264"/>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6090169"/>
              <a:gd name="connsiteY0" fmla="*/ 4230366 h 4230366"/>
              <a:gd name="connsiteX1" fmla="*/ 10718 w 6090169"/>
              <a:gd name="connsiteY1" fmla="*/ 842933 h 4230366"/>
              <a:gd name="connsiteX2" fmla="*/ 853652 w 6090169"/>
              <a:gd name="connsiteY2" fmla="*/ -1 h 4230366"/>
              <a:gd name="connsiteX3" fmla="*/ 6090169 w 6090169"/>
              <a:gd name="connsiteY3" fmla="*/ 2031 h 4230366"/>
            </a:gdLst>
            <a:ahLst/>
            <a:cxnLst>
              <a:cxn ang="0">
                <a:pos x="connsiteX0" y="connsiteY0"/>
              </a:cxn>
              <a:cxn ang="0">
                <a:pos x="connsiteX1" y="connsiteY1"/>
              </a:cxn>
              <a:cxn ang="0">
                <a:pos x="connsiteX2" y="connsiteY2"/>
              </a:cxn>
              <a:cxn ang="0">
                <a:pos x="connsiteX3" y="connsiteY3"/>
              </a:cxn>
            </a:cxnLst>
            <a:rect l="l" t="t" r="r" b="b"/>
            <a:pathLst>
              <a:path w="6090169" h="4230366">
                <a:moveTo>
                  <a:pt x="0" y="4230366"/>
                </a:moveTo>
                <a:cubicBezTo>
                  <a:pt x="3573" y="3101222"/>
                  <a:pt x="7145" y="1972077"/>
                  <a:pt x="10718" y="842933"/>
                </a:cubicBezTo>
                <a:cubicBezTo>
                  <a:pt x="10718" y="371882"/>
                  <a:pt x="382601" y="-1"/>
                  <a:pt x="853652" y="-1"/>
                </a:cubicBezTo>
                <a:lnTo>
                  <a:pt x="6090169" y="2031"/>
                </a:lnTo>
              </a:path>
            </a:pathLst>
          </a:custGeom>
          <a:noFill/>
          <a:ln w="50800" cap="flat">
            <a:solidFill>
              <a:schemeClr val="accent1"/>
            </a:solidFill>
            <a:prstDash val="solid"/>
            <a:miter/>
          </a:ln>
        </p:spPr>
        <p:txBody>
          <a:bodyPr rtlCol="0" anchor="ctr"/>
          <a:lstStyle/>
          <a:p>
            <a:endParaRPr lang="en-US" noProof="0"/>
          </a:p>
        </p:txBody>
      </p:sp>
      <p:pic>
        <p:nvPicPr>
          <p:cNvPr id="18" name="Image 17">
            <a:extLst>
              <a:ext uri="{FF2B5EF4-FFF2-40B4-BE49-F238E27FC236}">
                <a16:creationId xmlns:a16="http://schemas.microsoft.com/office/drawing/2014/main" id="{E8C1D70E-D7B5-4993-A327-585B954B2A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12338" y="3055962"/>
            <a:ext cx="4785113" cy="3359150"/>
          </a:xfrm>
          <a:prstGeom prst="rect">
            <a:avLst/>
          </a:prstGeom>
        </p:spPr>
      </p:pic>
      <p:pic>
        <p:nvPicPr>
          <p:cNvPr id="38" name="Graphic 37">
            <a:extLst>
              <a:ext uri="{FF2B5EF4-FFF2-40B4-BE49-F238E27FC236}">
                <a16:creationId xmlns:a16="http://schemas.microsoft.com/office/drawing/2014/main" id="{13627AA1-0821-4463-B1F5-3EFC022117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265667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EEP BLUE - 2 LINES">
    <p:bg>
      <p:bgPr>
        <a:solidFill>
          <a:schemeClr val="tx2"/>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6273F404-97A8-4629-8CAC-04FB7FFDA147}"/>
              </a:ext>
            </a:extLst>
          </p:cNvPr>
          <p:cNvSpPr/>
          <p:nvPr userDrawn="1"/>
        </p:nvSpPr>
        <p:spPr>
          <a:xfrm rot="5400000" flipH="1" flipV="1">
            <a:off x="1662891" y="-577041"/>
            <a:ext cx="2018923" cy="3173004"/>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0 w 4810478"/>
              <a:gd name="connsiteY0" fmla="*/ 9185748 h 9185748"/>
              <a:gd name="connsiteX1" fmla="*/ 10718 w 4810478"/>
              <a:gd name="connsiteY1" fmla="*/ 846701 h 9185748"/>
              <a:gd name="connsiteX2" fmla="*/ 853652 w 4810478"/>
              <a:gd name="connsiteY2" fmla="*/ 3767 h 9185748"/>
              <a:gd name="connsiteX3" fmla="*/ 4810478 w 4810478"/>
              <a:gd name="connsiteY3" fmla="*/ -1 h 9185748"/>
              <a:gd name="connsiteX0" fmla="*/ 1 w 4805121"/>
              <a:gd name="connsiteY0" fmla="*/ 5472045 h 5472046"/>
              <a:gd name="connsiteX1" fmla="*/ 5361 w 4805121"/>
              <a:gd name="connsiteY1" fmla="*/ 846703 h 5472046"/>
              <a:gd name="connsiteX2" fmla="*/ 848295 w 4805121"/>
              <a:gd name="connsiteY2" fmla="*/ 3769 h 5472046"/>
              <a:gd name="connsiteX3" fmla="*/ 4805121 w 4805121"/>
              <a:gd name="connsiteY3" fmla="*/ 1 h 5472046"/>
              <a:gd name="connsiteX0" fmla="*/ -1 w 4805119"/>
              <a:gd name="connsiteY0" fmla="*/ 5480084 h 5480083"/>
              <a:gd name="connsiteX1" fmla="*/ 5359 w 4805119"/>
              <a:gd name="connsiteY1" fmla="*/ 854742 h 5480083"/>
              <a:gd name="connsiteX2" fmla="*/ 848293 w 4805119"/>
              <a:gd name="connsiteY2" fmla="*/ 11808 h 5480083"/>
              <a:gd name="connsiteX3" fmla="*/ 3692656 w 4805119"/>
              <a:gd name="connsiteY3" fmla="*/ 0 h 5480083"/>
              <a:gd name="connsiteX4" fmla="*/ 4805119 w 4805119"/>
              <a:gd name="connsiteY4" fmla="*/ 8040 h 5480083"/>
              <a:gd name="connsiteX0" fmla="*/ 1 w 3692658"/>
              <a:gd name="connsiteY0" fmla="*/ 5480084 h 5480085"/>
              <a:gd name="connsiteX1" fmla="*/ 5361 w 3692658"/>
              <a:gd name="connsiteY1" fmla="*/ 854742 h 5480085"/>
              <a:gd name="connsiteX2" fmla="*/ 848295 w 3692658"/>
              <a:gd name="connsiteY2" fmla="*/ 11808 h 5480085"/>
              <a:gd name="connsiteX3" fmla="*/ 3692658 w 3692658"/>
              <a:gd name="connsiteY3" fmla="*/ 0 h 5480085"/>
              <a:gd name="connsiteX0" fmla="*/ -1 w 3486875"/>
              <a:gd name="connsiteY0" fmla="*/ 5480084 h 5480083"/>
              <a:gd name="connsiteX1" fmla="*/ 5359 w 3486875"/>
              <a:gd name="connsiteY1" fmla="*/ 854742 h 5480083"/>
              <a:gd name="connsiteX2" fmla="*/ 848293 w 3486875"/>
              <a:gd name="connsiteY2" fmla="*/ 11808 h 5480083"/>
              <a:gd name="connsiteX3" fmla="*/ 3486875 w 3486875"/>
              <a:gd name="connsiteY3" fmla="*/ 0 h 5480083"/>
            </a:gdLst>
            <a:ahLst/>
            <a:cxnLst>
              <a:cxn ang="0">
                <a:pos x="connsiteX0" y="connsiteY0"/>
              </a:cxn>
              <a:cxn ang="0">
                <a:pos x="connsiteX1" y="connsiteY1"/>
              </a:cxn>
              <a:cxn ang="0">
                <a:pos x="connsiteX2" y="connsiteY2"/>
              </a:cxn>
              <a:cxn ang="0">
                <a:pos x="connsiteX3" y="connsiteY3"/>
              </a:cxn>
            </a:cxnLst>
            <a:rect l="l" t="t" r="r" b="b"/>
            <a:pathLst>
              <a:path w="3486875" h="5480083">
                <a:moveTo>
                  <a:pt x="-1" y="5480084"/>
                </a:moveTo>
                <a:cubicBezTo>
                  <a:pt x="3572" y="4350940"/>
                  <a:pt x="1786" y="1983886"/>
                  <a:pt x="5359" y="854742"/>
                </a:cubicBezTo>
                <a:cubicBezTo>
                  <a:pt x="5359" y="383691"/>
                  <a:pt x="377242" y="11808"/>
                  <a:pt x="848293" y="11808"/>
                </a:cubicBezTo>
                <a:lnTo>
                  <a:pt x="3486875" y="0"/>
                </a:lnTo>
              </a:path>
            </a:pathLst>
          </a:custGeom>
          <a:noFill/>
          <a:ln w="50800" cap="flat">
            <a:solidFill>
              <a:schemeClr val="accent1"/>
            </a:solidFill>
            <a:prstDash val="solid"/>
            <a:miter/>
          </a:ln>
        </p:spPr>
        <p:txBody>
          <a:bodyPr rtlCol="0" anchor="ctr"/>
          <a:lstStyle/>
          <a:p>
            <a:endParaRPr lang="en-GB" noProof="0"/>
          </a:p>
        </p:txBody>
      </p:sp>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1085850" y="2353805"/>
            <a:ext cx="6810375" cy="1489418"/>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accent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6" name="Sous-titre 2">
            <a:extLst>
              <a:ext uri="{FF2B5EF4-FFF2-40B4-BE49-F238E27FC236}">
                <a16:creationId xmlns:a16="http://schemas.microsoft.com/office/drawing/2014/main" id="{B1C73435-F0EE-4136-89A1-3900B97D649C}"/>
              </a:ext>
            </a:extLst>
          </p:cNvPr>
          <p:cNvSpPr>
            <a:spLocks noGrp="1"/>
          </p:cNvSpPr>
          <p:nvPr userDrawn="1">
            <p:ph type="subTitle" idx="1"/>
          </p:nvPr>
        </p:nvSpPr>
        <p:spPr>
          <a:xfrm>
            <a:off x="8104379" y="2343151"/>
            <a:ext cx="3716146" cy="1540664"/>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0" name="Forme libre : forme 29">
            <a:extLst>
              <a:ext uri="{FF2B5EF4-FFF2-40B4-BE49-F238E27FC236}">
                <a16:creationId xmlns:a16="http://schemas.microsoft.com/office/drawing/2014/main" id="{25D6E44C-0A9F-438F-8B20-261638E1D9A6}"/>
              </a:ext>
            </a:extLst>
          </p:cNvPr>
          <p:cNvSpPr/>
          <p:nvPr userDrawn="1"/>
        </p:nvSpPr>
        <p:spPr>
          <a:xfrm rot="5400000">
            <a:off x="1614217" y="3532070"/>
            <a:ext cx="2780761" cy="387109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2237 w 4414814"/>
              <a:gd name="connsiteY0" fmla="*/ 10451786 h 10451787"/>
              <a:gd name="connsiteX1" fmla="*/ 898 w 4414814"/>
              <a:gd name="connsiteY1" fmla="*/ 846701 h 10451787"/>
              <a:gd name="connsiteX2" fmla="*/ 843832 w 4414814"/>
              <a:gd name="connsiteY2" fmla="*/ 3767 h 10451787"/>
              <a:gd name="connsiteX3" fmla="*/ 4414814 w 4414814"/>
              <a:gd name="connsiteY3" fmla="*/ 0 h 10451787"/>
              <a:gd name="connsiteX0" fmla="*/ 2237 w 4414814"/>
              <a:gd name="connsiteY0" fmla="*/ 10327192 h 10327192"/>
              <a:gd name="connsiteX1" fmla="*/ 898 w 4414814"/>
              <a:gd name="connsiteY1" fmla="*/ 846701 h 10327192"/>
              <a:gd name="connsiteX2" fmla="*/ 843832 w 4414814"/>
              <a:gd name="connsiteY2" fmla="*/ 3767 h 10327192"/>
              <a:gd name="connsiteX3" fmla="*/ 4414814 w 4414814"/>
              <a:gd name="connsiteY3" fmla="*/ 0 h 10327192"/>
              <a:gd name="connsiteX0" fmla="*/ 2237 w 4854243"/>
              <a:gd name="connsiteY0" fmla="*/ 10327192 h 10327192"/>
              <a:gd name="connsiteX1" fmla="*/ 898 w 4854243"/>
              <a:gd name="connsiteY1" fmla="*/ 846701 h 10327192"/>
              <a:gd name="connsiteX2" fmla="*/ 843832 w 4854243"/>
              <a:gd name="connsiteY2" fmla="*/ 3767 h 10327192"/>
              <a:gd name="connsiteX3" fmla="*/ 4854243 w 4854243"/>
              <a:gd name="connsiteY3" fmla="*/ 0 h 10327192"/>
              <a:gd name="connsiteX0" fmla="*/ 32131 w 4853576"/>
              <a:gd name="connsiteY0" fmla="*/ 6522275 h 6522275"/>
              <a:gd name="connsiteX1" fmla="*/ 231 w 4853576"/>
              <a:gd name="connsiteY1" fmla="*/ 846701 h 6522275"/>
              <a:gd name="connsiteX2" fmla="*/ 843165 w 4853576"/>
              <a:gd name="connsiteY2" fmla="*/ 3767 h 6522275"/>
              <a:gd name="connsiteX3" fmla="*/ 4853576 w 4853576"/>
              <a:gd name="connsiteY3" fmla="*/ 0 h 6522275"/>
              <a:gd name="connsiteX0" fmla="*/ 0 w 4882568"/>
              <a:gd name="connsiteY0" fmla="*/ 6537557 h 6537557"/>
              <a:gd name="connsiteX1" fmla="*/ 29223 w 4882568"/>
              <a:gd name="connsiteY1" fmla="*/ 846701 h 6537557"/>
              <a:gd name="connsiteX2" fmla="*/ 872157 w 4882568"/>
              <a:gd name="connsiteY2" fmla="*/ 3767 h 6537557"/>
              <a:gd name="connsiteX3" fmla="*/ 4882568 w 4882568"/>
              <a:gd name="connsiteY3" fmla="*/ 0 h 6537557"/>
              <a:gd name="connsiteX0" fmla="*/ 32133 w 4853578"/>
              <a:gd name="connsiteY0" fmla="*/ 6537556 h 6537555"/>
              <a:gd name="connsiteX1" fmla="*/ 233 w 4853578"/>
              <a:gd name="connsiteY1" fmla="*/ 846701 h 6537555"/>
              <a:gd name="connsiteX2" fmla="*/ 843167 w 4853578"/>
              <a:gd name="connsiteY2" fmla="*/ 3767 h 6537555"/>
              <a:gd name="connsiteX3" fmla="*/ 4853578 w 4853578"/>
              <a:gd name="connsiteY3" fmla="*/ 0 h 6537555"/>
              <a:gd name="connsiteX0" fmla="*/ 2236 w 4854243"/>
              <a:gd name="connsiteY0" fmla="*/ 6537557 h 6537557"/>
              <a:gd name="connsiteX1" fmla="*/ 898 w 4854243"/>
              <a:gd name="connsiteY1" fmla="*/ 846701 h 6537557"/>
              <a:gd name="connsiteX2" fmla="*/ 843832 w 4854243"/>
              <a:gd name="connsiteY2" fmla="*/ 3767 h 6537557"/>
              <a:gd name="connsiteX3" fmla="*/ 4854243 w 4854243"/>
              <a:gd name="connsiteY3" fmla="*/ 0 h 6537557"/>
              <a:gd name="connsiteX0" fmla="*/ 2237 w 4854243"/>
              <a:gd name="connsiteY0" fmla="*/ 6537556 h 6537555"/>
              <a:gd name="connsiteX1" fmla="*/ 898 w 4854243"/>
              <a:gd name="connsiteY1" fmla="*/ 846701 h 6537555"/>
              <a:gd name="connsiteX2" fmla="*/ 843832 w 4854243"/>
              <a:gd name="connsiteY2" fmla="*/ 3767 h 6537555"/>
              <a:gd name="connsiteX3" fmla="*/ 4854243 w 4854243"/>
              <a:gd name="connsiteY3" fmla="*/ 0 h 6537555"/>
              <a:gd name="connsiteX0" fmla="*/ 2237 w 4693476"/>
              <a:gd name="connsiteY0" fmla="*/ 6533789 h 6533789"/>
              <a:gd name="connsiteX1" fmla="*/ 898 w 4693476"/>
              <a:gd name="connsiteY1" fmla="*/ 842934 h 6533789"/>
              <a:gd name="connsiteX2" fmla="*/ 843832 w 4693476"/>
              <a:gd name="connsiteY2" fmla="*/ 0 h 6533789"/>
              <a:gd name="connsiteX3" fmla="*/ 4693476 w 4693476"/>
              <a:gd name="connsiteY3" fmla="*/ 12310 h 6533789"/>
            </a:gdLst>
            <a:ahLst/>
            <a:cxnLst>
              <a:cxn ang="0">
                <a:pos x="connsiteX0" y="connsiteY0"/>
              </a:cxn>
              <a:cxn ang="0">
                <a:pos x="connsiteX1" y="connsiteY1"/>
              </a:cxn>
              <a:cxn ang="0">
                <a:pos x="connsiteX2" y="connsiteY2"/>
              </a:cxn>
              <a:cxn ang="0">
                <a:pos x="connsiteX3" y="connsiteY3"/>
              </a:cxn>
            </a:cxnLst>
            <a:rect l="l" t="t" r="r" b="b"/>
            <a:pathLst>
              <a:path w="4693476" h="6533789">
                <a:moveTo>
                  <a:pt x="2237" y="6533789"/>
                </a:moveTo>
                <a:cubicBezTo>
                  <a:pt x="5810" y="5404645"/>
                  <a:pt x="-2675" y="1972078"/>
                  <a:pt x="898" y="842934"/>
                </a:cubicBezTo>
                <a:cubicBezTo>
                  <a:pt x="898" y="371883"/>
                  <a:pt x="372781" y="0"/>
                  <a:pt x="843832" y="0"/>
                </a:cubicBezTo>
                <a:lnTo>
                  <a:pt x="4693476" y="12310"/>
                </a:lnTo>
              </a:path>
            </a:pathLst>
          </a:custGeom>
          <a:noFill/>
          <a:ln w="50800" cap="flat">
            <a:solidFill>
              <a:schemeClr val="bg1"/>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8F3402E3-326E-4E20-8700-ECC3AAB9EC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350701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DEEP BLUE - 3 LINES">
    <p:bg>
      <p:bgPr>
        <a:solidFill>
          <a:schemeClr val="tx2"/>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6273F404-97A8-4629-8CAC-04FB7FFDA147}"/>
              </a:ext>
            </a:extLst>
          </p:cNvPr>
          <p:cNvSpPr/>
          <p:nvPr userDrawn="1"/>
        </p:nvSpPr>
        <p:spPr>
          <a:xfrm rot="5400000" flipH="1" flipV="1">
            <a:off x="1834427" y="-762510"/>
            <a:ext cx="1740126" cy="325633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0 w 4810478"/>
              <a:gd name="connsiteY0" fmla="*/ 9185748 h 9185748"/>
              <a:gd name="connsiteX1" fmla="*/ 10718 w 4810478"/>
              <a:gd name="connsiteY1" fmla="*/ 846701 h 9185748"/>
              <a:gd name="connsiteX2" fmla="*/ 853652 w 4810478"/>
              <a:gd name="connsiteY2" fmla="*/ 3767 h 9185748"/>
              <a:gd name="connsiteX3" fmla="*/ 4810478 w 4810478"/>
              <a:gd name="connsiteY3" fmla="*/ -1 h 9185748"/>
              <a:gd name="connsiteX0" fmla="*/ 1 w 4805121"/>
              <a:gd name="connsiteY0" fmla="*/ 5472045 h 5472046"/>
              <a:gd name="connsiteX1" fmla="*/ 5361 w 4805121"/>
              <a:gd name="connsiteY1" fmla="*/ 846703 h 5472046"/>
              <a:gd name="connsiteX2" fmla="*/ 848295 w 4805121"/>
              <a:gd name="connsiteY2" fmla="*/ 3769 h 5472046"/>
              <a:gd name="connsiteX3" fmla="*/ 4805121 w 4805121"/>
              <a:gd name="connsiteY3" fmla="*/ 1 h 5472046"/>
              <a:gd name="connsiteX0" fmla="*/ -1 w 4805119"/>
              <a:gd name="connsiteY0" fmla="*/ 5480084 h 5480083"/>
              <a:gd name="connsiteX1" fmla="*/ 5359 w 4805119"/>
              <a:gd name="connsiteY1" fmla="*/ 854742 h 5480083"/>
              <a:gd name="connsiteX2" fmla="*/ 848293 w 4805119"/>
              <a:gd name="connsiteY2" fmla="*/ 11808 h 5480083"/>
              <a:gd name="connsiteX3" fmla="*/ 3692656 w 4805119"/>
              <a:gd name="connsiteY3" fmla="*/ 0 h 5480083"/>
              <a:gd name="connsiteX4" fmla="*/ 4805119 w 4805119"/>
              <a:gd name="connsiteY4" fmla="*/ 8040 h 5480083"/>
              <a:gd name="connsiteX0" fmla="*/ 1 w 3692658"/>
              <a:gd name="connsiteY0" fmla="*/ 5480084 h 5480085"/>
              <a:gd name="connsiteX1" fmla="*/ 5361 w 3692658"/>
              <a:gd name="connsiteY1" fmla="*/ 854742 h 5480085"/>
              <a:gd name="connsiteX2" fmla="*/ 848295 w 3692658"/>
              <a:gd name="connsiteY2" fmla="*/ 11808 h 5480085"/>
              <a:gd name="connsiteX3" fmla="*/ 3692658 w 3692658"/>
              <a:gd name="connsiteY3" fmla="*/ 0 h 5480085"/>
              <a:gd name="connsiteX0" fmla="*/ -1 w 2937053"/>
              <a:gd name="connsiteY0" fmla="*/ 5496161 h 5496160"/>
              <a:gd name="connsiteX1" fmla="*/ 5359 w 2937053"/>
              <a:gd name="connsiteY1" fmla="*/ 870819 h 5496160"/>
              <a:gd name="connsiteX2" fmla="*/ 848293 w 2937053"/>
              <a:gd name="connsiteY2" fmla="*/ 27885 h 5496160"/>
              <a:gd name="connsiteX3" fmla="*/ 2937053 w 2937053"/>
              <a:gd name="connsiteY3" fmla="*/ 0 h 5496160"/>
            </a:gdLst>
            <a:ahLst/>
            <a:cxnLst>
              <a:cxn ang="0">
                <a:pos x="connsiteX0" y="connsiteY0"/>
              </a:cxn>
              <a:cxn ang="0">
                <a:pos x="connsiteX1" y="connsiteY1"/>
              </a:cxn>
              <a:cxn ang="0">
                <a:pos x="connsiteX2" y="connsiteY2"/>
              </a:cxn>
              <a:cxn ang="0">
                <a:pos x="connsiteX3" y="connsiteY3"/>
              </a:cxn>
            </a:cxnLst>
            <a:rect l="l" t="t" r="r" b="b"/>
            <a:pathLst>
              <a:path w="2937053" h="5496160">
                <a:moveTo>
                  <a:pt x="-1" y="5496161"/>
                </a:moveTo>
                <a:cubicBezTo>
                  <a:pt x="3572" y="4367017"/>
                  <a:pt x="1786" y="1999963"/>
                  <a:pt x="5359" y="870819"/>
                </a:cubicBezTo>
                <a:cubicBezTo>
                  <a:pt x="5359" y="399768"/>
                  <a:pt x="377242" y="27885"/>
                  <a:pt x="848293" y="27885"/>
                </a:cubicBezTo>
                <a:lnTo>
                  <a:pt x="2937053" y="0"/>
                </a:lnTo>
              </a:path>
            </a:pathLst>
          </a:custGeom>
          <a:noFill/>
          <a:ln w="50800" cap="flat">
            <a:solidFill>
              <a:schemeClr val="accent1"/>
            </a:solidFill>
            <a:prstDash val="solid"/>
            <a:miter/>
          </a:ln>
        </p:spPr>
        <p:txBody>
          <a:bodyPr rtlCol="0" anchor="ctr"/>
          <a:lstStyle/>
          <a:p>
            <a:endParaRPr lang="en-GB" noProof="0"/>
          </a:p>
        </p:txBody>
      </p:sp>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1085850" y="2044700"/>
            <a:ext cx="6810375" cy="2107628"/>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accent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6" name="Sous-titre 2">
            <a:extLst>
              <a:ext uri="{FF2B5EF4-FFF2-40B4-BE49-F238E27FC236}">
                <a16:creationId xmlns:a16="http://schemas.microsoft.com/office/drawing/2014/main" id="{B1C73435-F0EE-4136-89A1-3900B97D649C}"/>
              </a:ext>
            </a:extLst>
          </p:cNvPr>
          <p:cNvSpPr>
            <a:spLocks noGrp="1"/>
          </p:cNvSpPr>
          <p:nvPr userDrawn="1">
            <p:ph type="subTitle" idx="1"/>
          </p:nvPr>
        </p:nvSpPr>
        <p:spPr>
          <a:xfrm>
            <a:off x="8104379" y="2044701"/>
            <a:ext cx="3716146" cy="2107628"/>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0" name="Forme libre : forme 29">
            <a:extLst>
              <a:ext uri="{FF2B5EF4-FFF2-40B4-BE49-F238E27FC236}">
                <a16:creationId xmlns:a16="http://schemas.microsoft.com/office/drawing/2014/main" id="{25D6E44C-0A9F-438F-8B20-261638E1D9A6}"/>
              </a:ext>
            </a:extLst>
          </p:cNvPr>
          <p:cNvSpPr/>
          <p:nvPr userDrawn="1"/>
        </p:nvSpPr>
        <p:spPr>
          <a:xfrm rot="5400000">
            <a:off x="1729633" y="3656711"/>
            <a:ext cx="2552161" cy="387333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2237 w 4414814"/>
              <a:gd name="connsiteY0" fmla="*/ 10451786 h 10451787"/>
              <a:gd name="connsiteX1" fmla="*/ 898 w 4414814"/>
              <a:gd name="connsiteY1" fmla="*/ 846701 h 10451787"/>
              <a:gd name="connsiteX2" fmla="*/ 843832 w 4414814"/>
              <a:gd name="connsiteY2" fmla="*/ 3767 h 10451787"/>
              <a:gd name="connsiteX3" fmla="*/ 4414814 w 4414814"/>
              <a:gd name="connsiteY3" fmla="*/ 0 h 10451787"/>
              <a:gd name="connsiteX0" fmla="*/ 2237 w 4414814"/>
              <a:gd name="connsiteY0" fmla="*/ 10327192 h 10327192"/>
              <a:gd name="connsiteX1" fmla="*/ 898 w 4414814"/>
              <a:gd name="connsiteY1" fmla="*/ 846701 h 10327192"/>
              <a:gd name="connsiteX2" fmla="*/ 843832 w 4414814"/>
              <a:gd name="connsiteY2" fmla="*/ 3767 h 10327192"/>
              <a:gd name="connsiteX3" fmla="*/ 4414814 w 4414814"/>
              <a:gd name="connsiteY3" fmla="*/ 0 h 10327192"/>
              <a:gd name="connsiteX0" fmla="*/ 2237 w 4854243"/>
              <a:gd name="connsiteY0" fmla="*/ 10327192 h 10327192"/>
              <a:gd name="connsiteX1" fmla="*/ 898 w 4854243"/>
              <a:gd name="connsiteY1" fmla="*/ 846701 h 10327192"/>
              <a:gd name="connsiteX2" fmla="*/ 843832 w 4854243"/>
              <a:gd name="connsiteY2" fmla="*/ 3767 h 10327192"/>
              <a:gd name="connsiteX3" fmla="*/ 4854243 w 4854243"/>
              <a:gd name="connsiteY3" fmla="*/ 0 h 10327192"/>
              <a:gd name="connsiteX0" fmla="*/ 32131 w 4853576"/>
              <a:gd name="connsiteY0" fmla="*/ 6522275 h 6522275"/>
              <a:gd name="connsiteX1" fmla="*/ 231 w 4853576"/>
              <a:gd name="connsiteY1" fmla="*/ 846701 h 6522275"/>
              <a:gd name="connsiteX2" fmla="*/ 843165 w 4853576"/>
              <a:gd name="connsiteY2" fmla="*/ 3767 h 6522275"/>
              <a:gd name="connsiteX3" fmla="*/ 4853576 w 4853576"/>
              <a:gd name="connsiteY3" fmla="*/ 0 h 6522275"/>
              <a:gd name="connsiteX0" fmla="*/ 0 w 4882568"/>
              <a:gd name="connsiteY0" fmla="*/ 6537557 h 6537557"/>
              <a:gd name="connsiteX1" fmla="*/ 29223 w 4882568"/>
              <a:gd name="connsiteY1" fmla="*/ 846701 h 6537557"/>
              <a:gd name="connsiteX2" fmla="*/ 872157 w 4882568"/>
              <a:gd name="connsiteY2" fmla="*/ 3767 h 6537557"/>
              <a:gd name="connsiteX3" fmla="*/ 4882568 w 4882568"/>
              <a:gd name="connsiteY3" fmla="*/ 0 h 6537557"/>
              <a:gd name="connsiteX0" fmla="*/ 32133 w 4853578"/>
              <a:gd name="connsiteY0" fmla="*/ 6537556 h 6537555"/>
              <a:gd name="connsiteX1" fmla="*/ 233 w 4853578"/>
              <a:gd name="connsiteY1" fmla="*/ 846701 h 6537555"/>
              <a:gd name="connsiteX2" fmla="*/ 843167 w 4853578"/>
              <a:gd name="connsiteY2" fmla="*/ 3767 h 6537555"/>
              <a:gd name="connsiteX3" fmla="*/ 4853578 w 4853578"/>
              <a:gd name="connsiteY3" fmla="*/ 0 h 6537555"/>
              <a:gd name="connsiteX0" fmla="*/ 2236 w 4854243"/>
              <a:gd name="connsiteY0" fmla="*/ 6537557 h 6537557"/>
              <a:gd name="connsiteX1" fmla="*/ 898 w 4854243"/>
              <a:gd name="connsiteY1" fmla="*/ 846701 h 6537557"/>
              <a:gd name="connsiteX2" fmla="*/ 843832 w 4854243"/>
              <a:gd name="connsiteY2" fmla="*/ 3767 h 6537557"/>
              <a:gd name="connsiteX3" fmla="*/ 4854243 w 4854243"/>
              <a:gd name="connsiteY3" fmla="*/ 0 h 6537557"/>
              <a:gd name="connsiteX0" fmla="*/ 2237 w 4854243"/>
              <a:gd name="connsiteY0" fmla="*/ 6537556 h 6537555"/>
              <a:gd name="connsiteX1" fmla="*/ 898 w 4854243"/>
              <a:gd name="connsiteY1" fmla="*/ 846701 h 6537555"/>
              <a:gd name="connsiteX2" fmla="*/ 843832 w 4854243"/>
              <a:gd name="connsiteY2" fmla="*/ 3767 h 6537555"/>
              <a:gd name="connsiteX3" fmla="*/ 4854243 w 4854243"/>
              <a:gd name="connsiteY3" fmla="*/ 0 h 6537555"/>
              <a:gd name="connsiteX0" fmla="*/ 2237 w 4307636"/>
              <a:gd name="connsiteY0" fmla="*/ 6537556 h 6537557"/>
              <a:gd name="connsiteX1" fmla="*/ 898 w 4307636"/>
              <a:gd name="connsiteY1" fmla="*/ 846701 h 6537557"/>
              <a:gd name="connsiteX2" fmla="*/ 843832 w 4307636"/>
              <a:gd name="connsiteY2" fmla="*/ 3767 h 6537557"/>
              <a:gd name="connsiteX3" fmla="*/ 4307636 w 4307636"/>
              <a:gd name="connsiteY3" fmla="*/ 0 h 6537557"/>
            </a:gdLst>
            <a:ahLst/>
            <a:cxnLst>
              <a:cxn ang="0">
                <a:pos x="connsiteX0" y="connsiteY0"/>
              </a:cxn>
              <a:cxn ang="0">
                <a:pos x="connsiteX1" y="connsiteY1"/>
              </a:cxn>
              <a:cxn ang="0">
                <a:pos x="connsiteX2" y="connsiteY2"/>
              </a:cxn>
              <a:cxn ang="0">
                <a:pos x="connsiteX3" y="connsiteY3"/>
              </a:cxn>
            </a:cxnLst>
            <a:rect l="l" t="t" r="r" b="b"/>
            <a:pathLst>
              <a:path w="4307636" h="6537557">
                <a:moveTo>
                  <a:pt x="2237" y="6537556"/>
                </a:moveTo>
                <a:cubicBezTo>
                  <a:pt x="5810" y="5408412"/>
                  <a:pt x="-2675" y="1975845"/>
                  <a:pt x="898" y="846701"/>
                </a:cubicBezTo>
                <a:cubicBezTo>
                  <a:pt x="898" y="375650"/>
                  <a:pt x="372781" y="3767"/>
                  <a:pt x="843832" y="3767"/>
                </a:cubicBezTo>
                <a:lnTo>
                  <a:pt x="4307636" y="0"/>
                </a:lnTo>
              </a:path>
            </a:pathLst>
          </a:custGeom>
          <a:noFill/>
          <a:ln w="50800" cap="flat">
            <a:solidFill>
              <a:schemeClr val="bg1"/>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39261E54-8A36-445E-99A3-4F8E502ED9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99814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CYAN - 1 LIN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2936131" y="3048000"/>
            <a:ext cx="4960094" cy="789542"/>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tx2"/>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3" name="Sous-titre 2">
            <a:extLst>
              <a:ext uri="{FF2B5EF4-FFF2-40B4-BE49-F238E27FC236}">
                <a16:creationId xmlns:a16="http://schemas.microsoft.com/office/drawing/2014/main" id="{D0196DF8-CAA3-4011-818A-AFB58E90BD07}"/>
              </a:ext>
            </a:extLst>
          </p:cNvPr>
          <p:cNvSpPr>
            <a:spLocks noGrp="1"/>
          </p:cNvSpPr>
          <p:nvPr>
            <p:ph type="subTitle" idx="1"/>
          </p:nvPr>
        </p:nvSpPr>
        <p:spPr>
          <a:xfrm>
            <a:off x="8104380" y="3048000"/>
            <a:ext cx="3716145" cy="789542"/>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5" name="Forme libre : forme 44">
            <a:extLst>
              <a:ext uri="{FF2B5EF4-FFF2-40B4-BE49-F238E27FC236}">
                <a16:creationId xmlns:a16="http://schemas.microsoft.com/office/drawing/2014/main" id="{2AF08D48-9836-4741-9866-0AAC9E2DE08F}"/>
              </a:ext>
            </a:extLst>
          </p:cNvPr>
          <p:cNvSpPr/>
          <p:nvPr userDrawn="1"/>
        </p:nvSpPr>
        <p:spPr>
          <a:xfrm>
            <a:off x="2499796" y="4077336"/>
            <a:ext cx="1230829" cy="2796744"/>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2077441"/>
              <a:gd name="connsiteY0" fmla="*/ 4720453 h 4720453"/>
              <a:gd name="connsiteX1" fmla="*/ 10718 w 2077441"/>
              <a:gd name="connsiteY1" fmla="*/ 846701 h 4720453"/>
              <a:gd name="connsiteX2" fmla="*/ 853652 w 2077441"/>
              <a:gd name="connsiteY2" fmla="*/ 3767 h 4720453"/>
              <a:gd name="connsiteX3" fmla="*/ 2077441 w 2077441"/>
              <a:gd name="connsiteY3" fmla="*/ 0 h 4720453"/>
            </a:gdLst>
            <a:ahLst/>
            <a:cxnLst>
              <a:cxn ang="0">
                <a:pos x="connsiteX0" y="connsiteY0"/>
              </a:cxn>
              <a:cxn ang="0">
                <a:pos x="connsiteX1" y="connsiteY1"/>
              </a:cxn>
              <a:cxn ang="0">
                <a:pos x="connsiteX2" y="connsiteY2"/>
              </a:cxn>
              <a:cxn ang="0">
                <a:pos x="connsiteX3" y="connsiteY3"/>
              </a:cxn>
            </a:cxnLst>
            <a:rect l="l" t="t" r="r" b="b"/>
            <a:pathLst>
              <a:path w="2077441" h="4720453">
                <a:moveTo>
                  <a:pt x="0" y="4720453"/>
                </a:moveTo>
                <a:cubicBezTo>
                  <a:pt x="3573" y="3591309"/>
                  <a:pt x="7145" y="1975845"/>
                  <a:pt x="10718" y="846701"/>
                </a:cubicBezTo>
                <a:cubicBezTo>
                  <a:pt x="10718" y="375650"/>
                  <a:pt x="382601" y="3767"/>
                  <a:pt x="853652" y="3767"/>
                </a:cubicBezTo>
                <a:lnTo>
                  <a:pt x="2077441" y="0"/>
                </a:lnTo>
              </a:path>
            </a:pathLst>
          </a:custGeom>
          <a:noFill/>
          <a:ln w="50800" cap="flat">
            <a:solidFill>
              <a:schemeClr val="bg1"/>
            </a:solidFill>
            <a:prstDash val="solid"/>
            <a:miter/>
          </a:ln>
        </p:spPr>
        <p:txBody>
          <a:bodyPr rtlCol="0" anchor="ctr"/>
          <a:lstStyle/>
          <a:p>
            <a:endParaRPr lang="en-GB" noProof="0"/>
          </a:p>
        </p:txBody>
      </p:sp>
      <p:sp>
        <p:nvSpPr>
          <p:cNvPr id="47" name="Forme libre : forme 46">
            <a:extLst>
              <a:ext uri="{FF2B5EF4-FFF2-40B4-BE49-F238E27FC236}">
                <a16:creationId xmlns:a16="http://schemas.microsoft.com/office/drawing/2014/main" id="{D8F67505-8114-4E1B-AF42-2CB7EAC65E60}"/>
              </a:ext>
            </a:extLst>
          </p:cNvPr>
          <p:cNvSpPr/>
          <p:nvPr userDrawn="1"/>
        </p:nvSpPr>
        <p:spPr>
          <a:xfrm flipH="1" flipV="1">
            <a:off x="2931034" y="0"/>
            <a:ext cx="2959697" cy="266122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4704822"/>
              <a:gd name="connsiteY0" fmla="*/ 4230367 h 4230367"/>
              <a:gd name="connsiteX1" fmla="*/ 10718 w 4704822"/>
              <a:gd name="connsiteY1" fmla="*/ 842934 h 4230367"/>
              <a:gd name="connsiteX2" fmla="*/ 853652 w 4704822"/>
              <a:gd name="connsiteY2" fmla="*/ 0 h 4230367"/>
              <a:gd name="connsiteX3" fmla="*/ 4704822 w 4704822"/>
              <a:gd name="connsiteY3" fmla="*/ 0 h 4230367"/>
            </a:gdLst>
            <a:ahLst/>
            <a:cxnLst>
              <a:cxn ang="0">
                <a:pos x="connsiteX0" y="connsiteY0"/>
              </a:cxn>
              <a:cxn ang="0">
                <a:pos x="connsiteX1" y="connsiteY1"/>
              </a:cxn>
              <a:cxn ang="0">
                <a:pos x="connsiteX2" y="connsiteY2"/>
              </a:cxn>
              <a:cxn ang="0">
                <a:pos x="connsiteX3" y="connsiteY3"/>
              </a:cxn>
            </a:cxnLst>
            <a:rect l="l" t="t" r="r" b="b"/>
            <a:pathLst>
              <a:path w="4704822" h="4230367">
                <a:moveTo>
                  <a:pt x="0" y="4230367"/>
                </a:moveTo>
                <a:cubicBezTo>
                  <a:pt x="3573" y="3101223"/>
                  <a:pt x="7145" y="1972078"/>
                  <a:pt x="10718" y="842934"/>
                </a:cubicBezTo>
                <a:cubicBezTo>
                  <a:pt x="10718" y="371883"/>
                  <a:pt x="382601" y="0"/>
                  <a:pt x="853652" y="0"/>
                </a:cubicBezTo>
                <a:lnTo>
                  <a:pt x="4704822" y="0"/>
                </a:lnTo>
              </a:path>
            </a:pathLst>
          </a:custGeom>
          <a:noFill/>
          <a:ln w="50800" cap="flat">
            <a:solidFill>
              <a:schemeClr val="tx2"/>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79F34CB1-E1A8-4CE0-8CA0-6A52379032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90110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CYAN - 2 LINE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2936131" y="2869949"/>
            <a:ext cx="4960094" cy="1145644"/>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tx2"/>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3" name="Sous-titre 2">
            <a:extLst>
              <a:ext uri="{FF2B5EF4-FFF2-40B4-BE49-F238E27FC236}">
                <a16:creationId xmlns:a16="http://schemas.microsoft.com/office/drawing/2014/main" id="{D0196DF8-CAA3-4011-818A-AFB58E90BD07}"/>
              </a:ext>
            </a:extLst>
          </p:cNvPr>
          <p:cNvSpPr>
            <a:spLocks noGrp="1"/>
          </p:cNvSpPr>
          <p:nvPr>
            <p:ph type="subTitle" idx="1"/>
          </p:nvPr>
        </p:nvSpPr>
        <p:spPr>
          <a:xfrm>
            <a:off x="8104380" y="2869949"/>
            <a:ext cx="3716145" cy="1145644"/>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5" name="Forme libre : forme 44">
            <a:extLst>
              <a:ext uri="{FF2B5EF4-FFF2-40B4-BE49-F238E27FC236}">
                <a16:creationId xmlns:a16="http://schemas.microsoft.com/office/drawing/2014/main" id="{2AF08D48-9836-4741-9866-0AAC9E2DE08F}"/>
              </a:ext>
            </a:extLst>
          </p:cNvPr>
          <p:cNvSpPr/>
          <p:nvPr userDrawn="1"/>
        </p:nvSpPr>
        <p:spPr>
          <a:xfrm>
            <a:off x="2499796" y="4344616"/>
            <a:ext cx="1230829" cy="2523694"/>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2077441"/>
              <a:gd name="connsiteY0" fmla="*/ 4720453 h 4720453"/>
              <a:gd name="connsiteX1" fmla="*/ 10718 w 2077441"/>
              <a:gd name="connsiteY1" fmla="*/ 846701 h 4720453"/>
              <a:gd name="connsiteX2" fmla="*/ 853652 w 2077441"/>
              <a:gd name="connsiteY2" fmla="*/ 3767 h 4720453"/>
              <a:gd name="connsiteX3" fmla="*/ 2077441 w 2077441"/>
              <a:gd name="connsiteY3" fmla="*/ 0 h 4720453"/>
              <a:gd name="connsiteX0" fmla="*/ 0 w 2077441"/>
              <a:gd name="connsiteY0" fmla="*/ 4259589 h 4259589"/>
              <a:gd name="connsiteX1" fmla="*/ 10718 w 2077441"/>
              <a:gd name="connsiteY1" fmla="*/ 846701 h 4259589"/>
              <a:gd name="connsiteX2" fmla="*/ 853652 w 2077441"/>
              <a:gd name="connsiteY2" fmla="*/ 3767 h 4259589"/>
              <a:gd name="connsiteX3" fmla="*/ 2077441 w 2077441"/>
              <a:gd name="connsiteY3" fmla="*/ 0 h 4259589"/>
            </a:gdLst>
            <a:ahLst/>
            <a:cxnLst>
              <a:cxn ang="0">
                <a:pos x="connsiteX0" y="connsiteY0"/>
              </a:cxn>
              <a:cxn ang="0">
                <a:pos x="connsiteX1" y="connsiteY1"/>
              </a:cxn>
              <a:cxn ang="0">
                <a:pos x="connsiteX2" y="connsiteY2"/>
              </a:cxn>
              <a:cxn ang="0">
                <a:pos x="connsiteX3" y="connsiteY3"/>
              </a:cxn>
            </a:cxnLst>
            <a:rect l="l" t="t" r="r" b="b"/>
            <a:pathLst>
              <a:path w="2077441" h="4259589">
                <a:moveTo>
                  <a:pt x="0" y="4259589"/>
                </a:moveTo>
                <a:cubicBezTo>
                  <a:pt x="3573" y="3130445"/>
                  <a:pt x="7145" y="1975845"/>
                  <a:pt x="10718" y="846701"/>
                </a:cubicBezTo>
                <a:cubicBezTo>
                  <a:pt x="10718" y="375650"/>
                  <a:pt x="382601" y="3767"/>
                  <a:pt x="853652" y="3767"/>
                </a:cubicBezTo>
                <a:lnTo>
                  <a:pt x="2077441" y="0"/>
                </a:lnTo>
              </a:path>
            </a:pathLst>
          </a:custGeom>
          <a:noFill/>
          <a:ln w="50800" cap="flat">
            <a:solidFill>
              <a:schemeClr val="bg1"/>
            </a:solidFill>
            <a:prstDash val="solid"/>
            <a:miter/>
          </a:ln>
        </p:spPr>
        <p:txBody>
          <a:bodyPr rtlCol="0" anchor="ctr"/>
          <a:lstStyle/>
          <a:p>
            <a:endParaRPr lang="en-GB" noProof="0"/>
          </a:p>
        </p:txBody>
      </p:sp>
      <p:sp>
        <p:nvSpPr>
          <p:cNvPr id="47" name="Forme libre : forme 46">
            <a:extLst>
              <a:ext uri="{FF2B5EF4-FFF2-40B4-BE49-F238E27FC236}">
                <a16:creationId xmlns:a16="http://schemas.microsoft.com/office/drawing/2014/main" id="{D8F67505-8114-4E1B-AF42-2CB7EAC65E60}"/>
              </a:ext>
            </a:extLst>
          </p:cNvPr>
          <p:cNvSpPr/>
          <p:nvPr userDrawn="1"/>
        </p:nvSpPr>
        <p:spPr>
          <a:xfrm flipH="1" flipV="1">
            <a:off x="2931034" y="-2995"/>
            <a:ext cx="2954934" cy="2385003"/>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4704822"/>
              <a:gd name="connsiteY0" fmla="*/ 4230367 h 4230367"/>
              <a:gd name="connsiteX1" fmla="*/ 10718 w 4704822"/>
              <a:gd name="connsiteY1" fmla="*/ 842934 h 4230367"/>
              <a:gd name="connsiteX2" fmla="*/ 853652 w 4704822"/>
              <a:gd name="connsiteY2" fmla="*/ 0 h 4230367"/>
              <a:gd name="connsiteX3" fmla="*/ 4704822 w 4704822"/>
              <a:gd name="connsiteY3" fmla="*/ 0 h 4230367"/>
              <a:gd name="connsiteX0" fmla="*/ 0 w 4697251"/>
              <a:gd name="connsiteY0" fmla="*/ 3791272 h 3791272"/>
              <a:gd name="connsiteX1" fmla="*/ 3147 w 4697251"/>
              <a:gd name="connsiteY1" fmla="*/ 842934 h 3791272"/>
              <a:gd name="connsiteX2" fmla="*/ 846081 w 4697251"/>
              <a:gd name="connsiteY2" fmla="*/ 0 h 3791272"/>
              <a:gd name="connsiteX3" fmla="*/ 4697251 w 4697251"/>
              <a:gd name="connsiteY3" fmla="*/ 0 h 3791272"/>
            </a:gdLst>
            <a:ahLst/>
            <a:cxnLst>
              <a:cxn ang="0">
                <a:pos x="connsiteX0" y="connsiteY0"/>
              </a:cxn>
              <a:cxn ang="0">
                <a:pos x="connsiteX1" y="connsiteY1"/>
              </a:cxn>
              <a:cxn ang="0">
                <a:pos x="connsiteX2" y="connsiteY2"/>
              </a:cxn>
              <a:cxn ang="0">
                <a:pos x="connsiteX3" y="connsiteY3"/>
              </a:cxn>
            </a:cxnLst>
            <a:rect l="l" t="t" r="r" b="b"/>
            <a:pathLst>
              <a:path w="4697251" h="3791272">
                <a:moveTo>
                  <a:pt x="0" y="3791272"/>
                </a:moveTo>
                <a:cubicBezTo>
                  <a:pt x="3573" y="2662128"/>
                  <a:pt x="-426" y="1972078"/>
                  <a:pt x="3147" y="842934"/>
                </a:cubicBezTo>
                <a:cubicBezTo>
                  <a:pt x="3147" y="371883"/>
                  <a:pt x="375030" y="0"/>
                  <a:pt x="846081" y="0"/>
                </a:cubicBezTo>
                <a:lnTo>
                  <a:pt x="4697251" y="0"/>
                </a:lnTo>
              </a:path>
            </a:pathLst>
          </a:custGeom>
          <a:noFill/>
          <a:ln w="50800" cap="flat">
            <a:solidFill>
              <a:schemeClr val="tx2"/>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E3667844-D8EA-422D-9C00-65F8FDF65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376088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HAPTER CYAN - 2 LINE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2936131" y="2447925"/>
            <a:ext cx="4960094" cy="1989692"/>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tx2"/>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3" name="Sous-titre 2">
            <a:extLst>
              <a:ext uri="{FF2B5EF4-FFF2-40B4-BE49-F238E27FC236}">
                <a16:creationId xmlns:a16="http://schemas.microsoft.com/office/drawing/2014/main" id="{D0196DF8-CAA3-4011-818A-AFB58E90BD07}"/>
              </a:ext>
            </a:extLst>
          </p:cNvPr>
          <p:cNvSpPr>
            <a:spLocks noGrp="1"/>
          </p:cNvSpPr>
          <p:nvPr>
            <p:ph type="subTitle" idx="1"/>
          </p:nvPr>
        </p:nvSpPr>
        <p:spPr>
          <a:xfrm>
            <a:off x="8104380" y="2447925"/>
            <a:ext cx="3716145" cy="1989692"/>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5" name="Forme libre : forme 44">
            <a:extLst>
              <a:ext uri="{FF2B5EF4-FFF2-40B4-BE49-F238E27FC236}">
                <a16:creationId xmlns:a16="http://schemas.microsoft.com/office/drawing/2014/main" id="{2AF08D48-9836-4741-9866-0AAC9E2DE08F}"/>
              </a:ext>
            </a:extLst>
          </p:cNvPr>
          <p:cNvSpPr/>
          <p:nvPr userDrawn="1"/>
        </p:nvSpPr>
        <p:spPr>
          <a:xfrm>
            <a:off x="2499796" y="4629581"/>
            <a:ext cx="1230829" cy="222841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2077441"/>
              <a:gd name="connsiteY0" fmla="*/ 4720453 h 4720453"/>
              <a:gd name="connsiteX1" fmla="*/ 10718 w 2077441"/>
              <a:gd name="connsiteY1" fmla="*/ 846701 h 4720453"/>
              <a:gd name="connsiteX2" fmla="*/ 853652 w 2077441"/>
              <a:gd name="connsiteY2" fmla="*/ 3767 h 4720453"/>
              <a:gd name="connsiteX3" fmla="*/ 2077441 w 2077441"/>
              <a:gd name="connsiteY3" fmla="*/ 0 h 4720453"/>
              <a:gd name="connsiteX0" fmla="*/ 0 w 2077441"/>
              <a:gd name="connsiteY0" fmla="*/ 4259589 h 4259589"/>
              <a:gd name="connsiteX1" fmla="*/ 10718 w 2077441"/>
              <a:gd name="connsiteY1" fmla="*/ 846701 h 4259589"/>
              <a:gd name="connsiteX2" fmla="*/ 853652 w 2077441"/>
              <a:gd name="connsiteY2" fmla="*/ 3767 h 4259589"/>
              <a:gd name="connsiteX3" fmla="*/ 2077441 w 2077441"/>
              <a:gd name="connsiteY3" fmla="*/ 0 h 4259589"/>
              <a:gd name="connsiteX0" fmla="*/ 0 w 2077441"/>
              <a:gd name="connsiteY0" fmla="*/ 3761212 h 3761212"/>
              <a:gd name="connsiteX1" fmla="*/ 10718 w 2077441"/>
              <a:gd name="connsiteY1" fmla="*/ 846701 h 3761212"/>
              <a:gd name="connsiteX2" fmla="*/ 853652 w 2077441"/>
              <a:gd name="connsiteY2" fmla="*/ 3767 h 3761212"/>
              <a:gd name="connsiteX3" fmla="*/ 2077441 w 2077441"/>
              <a:gd name="connsiteY3" fmla="*/ 0 h 3761212"/>
            </a:gdLst>
            <a:ahLst/>
            <a:cxnLst>
              <a:cxn ang="0">
                <a:pos x="connsiteX0" y="connsiteY0"/>
              </a:cxn>
              <a:cxn ang="0">
                <a:pos x="connsiteX1" y="connsiteY1"/>
              </a:cxn>
              <a:cxn ang="0">
                <a:pos x="connsiteX2" y="connsiteY2"/>
              </a:cxn>
              <a:cxn ang="0">
                <a:pos x="connsiteX3" y="connsiteY3"/>
              </a:cxn>
            </a:cxnLst>
            <a:rect l="l" t="t" r="r" b="b"/>
            <a:pathLst>
              <a:path w="2077441" h="3761212">
                <a:moveTo>
                  <a:pt x="0" y="3761212"/>
                </a:moveTo>
                <a:cubicBezTo>
                  <a:pt x="3573" y="2632068"/>
                  <a:pt x="7145" y="1975845"/>
                  <a:pt x="10718" y="846701"/>
                </a:cubicBezTo>
                <a:cubicBezTo>
                  <a:pt x="10718" y="375650"/>
                  <a:pt x="382601" y="3767"/>
                  <a:pt x="853652" y="3767"/>
                </a:cubicBezTo>
                <a:lnTo>
                  <a:pt x="2077441" y="0"/>
                </a:lnTo>
              </a:path>
            </a:pathLst>
          </a:custGeom>
          <a:noFill/>
          <a:ln w="50800" cap="flat">
            <a:solidFill>
              <a:schemeClr val="bg1"/>
            </a:solidFill>
            <a:prstDash val="solid"/>
            <a:miter/>
          </a:ln>
        </p:spPr>
        <p:txBody>
          <a:bodyPr rtlCol="0" anchor="ctr"/>
          <a:lstStyle/>
          <a:p>
            <a:endParaRPr lang="en-GB" noProof="0"/>
          </a:p>
        </p:txBody>
      </p:sp>
      <p:sp>
        <p:nvSpPr>
          <p:cNvPr id="47" name="Forme libre : forme 46">
            <a:extLst>
              <a:ext uri="{FF2B5EF4-FFF2-40B4-BE49-F238E27FC236}">
                <a16:creationId xmlns:a16="http://schemas.microsoft.com/office/drawing/2014/main" id="{D8F67505-8114-4E1B-AF42-2CB7EAC65E60}"/>
              </a:ext>
            </a:extLst>
          </p:cNvPr>
          <p:cNvSpPr/>
          <p:nvPr userDrawn="1"/>
        </p:nvSpPr>
        <p:spPr>
          <a:xfrm flipH="1" flipV="1">
            <a:off x="2931034" y="0"/>
            <a:ext cx="2954934" cy="2099253"/>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4704822"/>
              <a:gd name="connsiteY0" fmla="*/ 4230367 h 4230367"/>
              <a:gd name="connsiteX1" fmla="*/ 10718 w 4704822"/>
              <a:gd name="connsiteY1" fmla="*/ 842934 h 4230367"/>
              <a:gd name="connsiteX2" fmla="*/ 853652 w 4704822"/>
              <a:gd name="connsiteY2" fmla="*/ 0 h 4230367"/>
              <a:gd name="connsiteX3" fmla="*/ 4704822 w 4704822"/>
              <a:gd name="connsiteY3" fmla="*/ 0 h 4230367"/>
              <a:gd name="connsiteX0" fmla="*/ 0 w 4697251"/>
              <a:gd name="connsiteY0" fmla="*/ 3791272 h 3791272"/>
              <a:gd name="connsiteX1" fmla="*/ 3147 w 4697251"/>
              <a:gd name="connsiteY1" fmla="*/ 842934 h 3791272"/>
              <a:gd name="connsiteX2" fmla="*/ 846081 w 4697251"/>
              <a:gd name="connsiteY2" fmla="*/ 0 h 3791272"/>
              <a:gd name="connsiteX3" fmla="*/ 4697251 w 4697251"/>
              <a:gd name="connsiteY3" fmla="*/ 0 h 3791272"/>
              <a:gd name="connsiteX0" fmla="*/ 0 w 4697251"/>
              <a:gd name="connsiteY0" fmla="*/ 3382459 h 3382459"/>
              <a:gd name="connsiteX1" fmla="*/ 3147 w 4697251"/>
              <a:gd name="connsiteY1" fmla="*/ 842934 h 3382459"/>
              <a:gd name="connsiteX2" fmla="*/ 846081 w 4697251"/>
              <a:gd name="connsiteY2" fmla="*/ 0 h 3382459"/>
              <a:gd name="connsiteX3" fmla="*/ 4697251 w 4697251"/>
              <a:gd name="connsiteY3" fmla="*/ 0 h 3382459"/>
              <a:gd name="connsiteX0" fmla="*/ 0 w 4697251"/>
              <a:gd name="connsiteY0" fmla="*/ 3337035 h 3337035"/>
              <a:gd name="connsiteX1" fmla="*/ 3147 w 4697251"/>
              <a:gd name="connsiteY1" fmla="*/ 842934 h 3337035"/>
              <a:gd name="connsiteX2" fmla="*/ 846081 w 4697251"/>
              <a:gd name="connsiteY2" fmla="*/ 0 h 3337035"/>
              <a:gd name="connsiteX3" fmla="*/ 4697251 w 4697251"/>
              <a:gd name="connsiteY3" fmla="*/ 0 h 3337035"/>
            </a:gdLst>
            <a:ahLst/>
            <a:cxnLst>
              <a:cxn ang="0">
                <a:pos x="connsiteX0" y="connsiteY0"/>
              </a:cxn>
              <a:cxn ang="0">
                <a:pos x="connsiteX1" y="connsiteY1"/>
              </a:cxn>
              <a:cxn ang="0">
                <a:pos x="connsiteX2" y="connsiteY2"/>
              </a:cxn>
              <a:cxn ang="0">
                <a:pos x="connsiteX3" y="connsiteY3"/>
              </a:cxn>
            </a:cxnLst>
            <a:rect l="l" t="t" r="r" b="b"/>
            <a:pathLst>
              <a:path w="4697251" h="3337035">
                <a:moveTo>
                  <a:pt x="0" y="3337035"/>
                </a:moveTo>
                <a:cubicBezTo>
                  <a:pt x="3573" y="2207891"/>
                  <a:pt x="-426" y="1972078"/>
                  <a:pt x="3147" y="842934"/>
                </a:cubicBezTo>
                <a:cubicBezTo>
                  <a:pt x="3147" y="371883"/>
                  <a:pt x="375030" y="0"/>
                  <a:pt x="846081" y="0"/>
                </a:cubicBezTo>
                <a:lnTo>
                  <a:pt x="4697251" y="0"/>
                </a:lnTo>
              </a:path>
            </a:pathLst>
          </a:custGeom>
          <a:noFill/>
          <a:ln w="50800" cap="flat">
            <a:solidFill>
              <a:schemeClr val="tx2"/>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AECF4475-30A2-4F16-A90A-82C38FD9D5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419895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HAPTER BLUE">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1491143" y="3105340"/>
            <a:ext cx="6405082" cy="1033940"/>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6" name="Sous-titre 2">
            <a:extLst>
              <a:ext uri="{FF2B5EF4-FFF2-40B4-BE49-F238E27FC236}">
                <a16:creationId xmlns:a16="http://schemas.microsoft.com/office/drawing/2014/main" id="{B1C73435-F0EE-4136-89A1-3900B97D649C}"/>
              </a:ext>
            </a:extLst>
          </p:cNvPr>
          <p:cNvSpPr>
            <a:spLocks noGrp="1"/>
          </p:cNvSpPr>
          <p:nvPr>
            <p:ph type="subTitle" idx="1"/>
          </p:nvPr>
        </p:nvSpPr>
        <p:spPr>
          <a:xfrm>
            <a:off x="8112641" y="3105340"/>
            <a:ext cx="3707883" cy="1033940"/>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4" name="Forme libre : forme 43">
            <a:extLst>
              <a:ext uri="{FF2B5EF4-FFF2-40B4-BE49-F238E27FC236}">
                <a16:creationId xmlns:a16="http://schemas.microsoft.com/office/drawing/2014/main" id="{EB5A7982-431C-4140-B81A-7C23B201D99A}"/>
              </a:ext>
            </a:extLst>
          </p:cNvPr>
          <p:cNvSpPr/>
          <p:nvPr userDrawn="1"/>
        </p:nvSpPr>
        <p:spPr>
          <a:xfrm flipH="1">
            <a:off x="1470660" y="4355931"/>
            <a:ext cx="2837494" cy="250206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5120111"/>
              <a:gd name="connsiteY0" fmla="*/ 4686291 h 4686291"/>
              <a:gd name="connsiteX1" fmla="*/ 10718 w 5120111"/>
              <a:gd name="connsiteY1" fmla="*/ 842935 h 4686291"/>
              <a:gd name="connsiteX2" fmla="*/ 853652 w 5120111"/>
              <a:gd name="connsiteY2" fmla="*/ 1 h 4686291"/>
              <a:gd name="connsiteX3" fmla="*/ 5120111 w 5120111"/>
              <a:gd name="connsiteY3" fmla="*/ 4895 h 4686291"/>
              <a:gd name="connsiteX0" fmla="*/ 0 w 5133875"/>
              <a:gd name="connsiteY0" fmla="*/ 4493596 h 4493597"/>
              <a:gd name="connsiteX1" fmla="*/ 24482 w 5133875"/>
              <a:gd name="connsiteY1" fmla="*/ 842933 h 4493597"/>
              <a:gd name="connsiteX2" fmla="*/ 867416 w 5133875"/>
              <a:gd name="connsiteY2" fmla="*/ -1 h 4493597"/>
              <a:gd name="connsiteX3" fmla="*/ 5133875 w 5133875"/>
              <a:gd name="connsiteY3" fmla="*/ 4893 h 4493597"/>
              <a:gd name="connsiteX0" fmla="*/ 0 w 5133875"/>
              <a:gd name="connsiteY0" fmla="*/ 4528008 h 4528008"/>
              <a:gd name="connsiteX1" fmla="*/ 24482 w 5133875"/>
              <a:gd name="connsiteY1" fmla="*/ 842935 h 4528008"/>
              <a:gd name="connsiteX2" fmla="*/ 867416 w 5133875"/>
              <a:gd name="connsiteY2" fmla="*/ 1 h 4528008"/>
              <a:gd name="connsiteX3" fmla="*/ 5133875 w 5133875"/>
              <a:gd name="connsiteY3" fmla="*/ 4895 h 4528008"/>
              <a:gd name="connsiteX0" fmla="*/ 0 w 5133875"/>
              <a:gd name="connsiteY0" fmla="*/ 4519403 h 4519403"/>
              <a:gd name="connsiteX1" fmla="*/ 24482 w 5133875"/>
              <a:gd name="connsiteY1" fmla="*/ 842933 h 4519403"/>
              <a:gd name="connsiteX2" fmla="*/ 867416 w 5133875"/>
              <a:gd name="connsiteY2" fmla="*/ -1 h 4519403"/>
              <a:gd name="connsiteX3" fmla="*/ 5133875 w 5133875"/>
              <a:gd name="connsiteY3" fmla="*/ 4893 h 4519403"/>
              <a:gd name="connsiteX0" fmla="*/ 0 w 5125272"/>
              <a:gd name="connsiteY0" fmla="*/ 4519405 h 4519405"/>
              <a:gd name="connsiteX1" fmla="*/ 15879 w 5125272"/>
              <a:gd name="connsiteY1" fmla="*/ 842935 h 4519405"/>
              <a:gd name="connsiteX2" fmla="*/ 858813 w 5125272"/>
              <a:gd name="connsiteY2" fmla="*/ 1 h 4519405"/>
              <a:gd name="connsiteX3" fmla="*/ 5125272 w 5125272"/>
              <a:gd name="connsiteY3" fmla="*/ 4895 h 4519405"/>
            </a:gdLst>
            <a:ahLst/>
            <a:cxnLst>
              <a:cxn ang="0">
                <a:pos x="connsiteX0" y="connsiteY0"/>
              </a:cxn>
              <a:cxn ang="0">
                <a:pos x="connsiteX1" y="connsiteY1"/>
              </a:cxn>
              <a:cxn ang="0">
                <a:pos x="connsiteX2" y="connsiteY2"/>
              </a:cxn>
              <a:cxn ang="0">
                <a:pos x="connsiteX3" y="connsiteY3"/>
              </a:cxn>
            </a:cxnLst>
            <a:rect l="l" t="t" r="r" b="b"/>
            <a:pathLst>
              <a:path w="5125272" h="4519405">
                <a:moveTo>
                  <a:pt x="0" y="4519405"/>
                </a:moveTo>
                <a:cubicBezTo>
                  <a:pt x="3573" y="3390261"/>
                  <a:pt x="12306" y="1972079"/>
                  <a:pt x="15879" y="842935"/>
                </a:cubicBezTo>
                <a:cubicBezTo>
                  <a:pt x="15879" y="371884"/>
                  <a:pt x="387762" y="1"/>
                  <a:pt x="858813" y="1"/>
                </a:cubicBezTo>
                <a:lnTo>
                  <a:pt x="5125272" y="4895"/>
                </a:lnTo>
              </a:path>
            </a:pathLst>
          </a:custGeom>
          <a:noFill/>
          <a:ln w="50800" cap="flat">
            <a:solidFill>
              <a:schemeClr val="bg1"/>
            </a:solidFill>
            <a:prstDash val="solid"/>
            <a:miter/>
          </a:ln>
        </p:spPr>
        <p:txBody>
          <a:bodyPr rtlCol="0" anchor="ctr"/>
          <a:lstStyle/>
          <a:p>
            <a:endParaRPr lang="en-GB" noProof="0"/>
          </a:p>
        </p:txBody>
      </p:sp>
      <p:sp>
        <p:nvSpPr>
          <p:cNvPr id="47" name="Forme libre : forme 46">
            <a:extLst>
              <a:ext uri="{FF2B5EF4-FFF2-40B4-BE49-F238E27FC236}">
                <a16:creationId xmlns:a16="http://schemas.microsoft.com/office/drawing/2014/main" id="{7BE97C33-F639-446F-9057-D9531B00355C}"/>
              </a:ext>
            </a:extLst>
          </p:cNvPr>
          <p:cNvSpPr/>
          <p:nvPr userDrawn="1"/>
        </p:nvSpPr>
        <p:spPr>
          <a:xfrm flipV="1">
            <a:off x="1439856" y="0"/>
            <a:ext cx="4996167" cy="2827032"/>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9034178"/>
              <a:gd name="connsiteY0" fmla="*/ 4230368 h 4230368"/>
              <a:gd name="connsiteX1" fmla="*/ 10718 w 9034178"/>
              <a:gd name="connsiteY1" fmla="*/ 842935 h 4230368"/>
              <a:gd name="connsiteX2" fmla="*/ 853652 w 9034178"/>
              <a:gd name="connsiteY2" fmla="*/ 1 h 4230368"/>
              <a:gd name="connsiteX3" fmla="*/ 9034178 w 9034178"/>
              <a:gd name="connsiteY3" fmla="*/ 13498 h 4230368"/>
              <a:gd name="connsiteX0" fmla="*/ 0 w 9034178"/>
              <a:gd name="connsiteY0" fmla="*/ 4647581 h 4647581"/>
              <a:gd name="connsiteX1" fmla="*/ 10718 w 9034178"/>
              <a:gd name="connsiteY1" fmla="*/ 842933 h 4647581"/>
              <a:gd name="connsiteX2" fmla="*/ 853652 w 9034178"/>
              <a:gd name="connsiteY2" fmla="*/ -1 h 4647581"/>
              <a:gd name="connsiteX3" fmla="*/ 9034178 w 9034178"/>
              <a:gd name="connsiteY3" fmla="*/ 13496 h 4647581"/>
              <a:gd name="connsiteX0" fmla="*/ 1704 w 9024412"/>
              <a:gd name="connsiteY0" fmla="*/ 5129314 h 5129314"/>
              <a:gd name="connsiteX1" fmla="*/ 952 w 9024412"/>
              <a:gd name="connsiteY1" fmla="*/ 842935 h 5129314"/>
              <a:gd name="connsiteX2" fmla="*/ 843886 w 9024412"/>
              <a:gd name="connsiteY2" fmla="*/ 1 h 5129314"/>
              <a:gd name="connsiteX3" fmla="*/ 9024412 w 9024412"/>
              <a:gd name="connsiteY3" fmla="*/ 13498 h 5129314"/>
              <a:gd name="connsiteX0" fmla="*/ 1703 w 9024412"/>
              <a:gd name="connsiteY0" fmla="*/ 5198131 h 5198131"/>
              <a:gd name="connsiteX1" fmla="*/ 952 w 9024412"/>
              <a:gd name="connsiteY1" fmla="*/ 842933 h 5198131"/>
              <a:gd name="connsiteX2" fmla="*/ 843886 w 9024412"/>
              <a:gd name="connsiteY2" fmla="*/ -1 h 5198131"/>
              <a:gd name="connsiteX3" fmla="*/ 9024412 w 9024412"/>
              <a:gd name="connsiteY3" fmla="*/ 13496 h 5198131"/>
              <a:gd name="connsiteX0" fmla="*/ 1703 w 9024412"/>
              <a:gd name="connsiteY0" fmla="*/ 5106375 h 5106374"/>
              <a:gd name="connsiteX1" fmla="*/ 952 w 9024412"/>
              <a:gd name="connsiteY1" fmla="*/ 842935 h 5106374"/>
              <a:gd name="connsiteX2" fmla="*/ 843886 w 9024412"/>
              <a:gd name="connsiteY2" fmla="*/ 1 h 5106374"/>
              <a:gd name="connsiteX3" fmla="*/ 9024412 w 9024412"/>
              <a:gd name="connsiteY3" fmla="*/ 13498 h 5106374"/>
            </a:gdLst>
            <a:ahLst/>
            <a:cxnLst>
              <a:cxn ang="0">
                <a:pos x="connsiteX0" y="connsiteY0"/>
              </a:cxn>
              <a:cxn ang="0">
                <a:pos x="connsiteX1" y="connsiteY1"/>
              </a:cxn>
              <a:cxn ang="0">
                <a:pos x="connsiteX2" y="connsiteY2"/>
              </a:cxn>
              <a:cxn ang="0">
                <a:pos x="connsiteX3" y="connsiteY3"/>
              </a:cxn>
            </a:cxnLst>
            <a:rect l="l" t="t" r="r" b="b"/>
            <a:pathLst>
              <a:path w="9024412" h="5106374">
                <a:moveTo>
                  <a:pt x="1703" y="5106375"/>
                </a:moveTo>
                <a:cubicBezTo>
                  <a:pt x="5276" y="3977231"/>
                  <a:pt x="-2621" y="1972079"/>
                  <a:pt x="952" y="842935"/>
                </a:cubicBezTo>
                <a:cubicBezTo>
                  <a:pt x="952" y="371884"/>
                  <a:pt x="372835" y="1"/>
                  <a:pt x="843886" y="1"/>
                </a:cubicBezTo>
                <a:lnTo>
                  <a:pt x="9024412" y="13498"/>
                </a:lnTo>
              </a:path>
            </a:pathLst>
          </a:custGeom>
          <a:noFill/>
          <a:ln w="50800" cap="flat">
            <a:solidFill>
              <a:schemeClr val="tx2"/>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33D9509F-09EF-43BA-8F76-9E0BB15824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98274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BLUE 3 LINES">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1491143" y="2550277"/>
            <a:ext cx="6405082" cy="2144065"/>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6" name="Sous-titre 2">
            <a:extLst>
              <a:ext uri="{FF2B5EF4-FFF2-40B4-BE49-F238E27FC236}">
                <a16:creationId xmlns:a16="http://schemas.microsoft.com/office/drawing/2014/main" id="{B1C73435-F0EE-4136-89A1-3900B97D649C}"/>
              </a:ext>
            </a:extLst>
          </p:cNvPr>
          <p:cNvSpPr>
            <a:spLocks noGrp="1"/>
          </p:cNvSpPr>
          <p:nvPr>
            <p:ph type="subTitle" idx="1"/>
          </p:nvPr>
        </p:nvSpPr>
        <p:spPr>
          <a:xfrm>
            <a:off x="8112641" y="2550277"/>
            <a:ext cx="3707883" cy="2144065"/>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4" name="Forme libre : forme 43">
            <a:extLst>
              <a:ext uri="{FF2B5EF4-FFF2-40B4-BE49-F238E27FC236}">
                <a16:creationId xmlns:a16="http://schemas.microsoft.com/office/drawing/2014/main" id="{EB5A7982-431C-4140-B81A-7C23B201D99A}"/>
              </a:ext>
            </a:extLst>
          </p:cNvPr>
          <p:cNvSpPr/>
          <p:nvPr userDrawn="1"/>
        </p:nvSpPr>
        <p:spPr>
          <a:xfrm flipH="1">
            <a:off x="1470660" y="4865201"/>
            <a:ext cx="2829230" cy="199279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1704 w 5110345"/>
              <a:gd name="connsiteY0" fmla="*/ 3645408 h 3645408"/>
              <a:gd name="connsiteX1" fmla="*/ 952 w 5110345"/>
              <a:gd name="connsiteY1" fmla="*/ 842935 h 3645408"/>
              <a:gd name="connsiteX2" fmla="*/ 843886 w 5110345"/>
              <a:gd name="connsiteY2" fmla="*/ 1 h 3645408"/>
              <a:gd name="connsiteX3" fmla="*/ 5110345 w 5110345"/>
              <a:gd name="connsiteY3" fmla="*/ 4895 h 3645408"/>
              <a:gd name="connsiteX0" fmla="*/ 1703 w 5110345"/>
              <a:gd name="connsiteY0" fmla="*/ 3599527 h 3599527"/>
              <a:gd name="connsiteX1" fmla="*/ 952 w 5110345"/>
              <a:gd name="connsiteY1" fmla="*/ 842933 h 3599527"/>
              <a:gd name="connsiteX2" fmla="*/ 843886 w 5110345"/>
              <a:gd name="connsiteY2" fmla="*/ -1 h 3599527"/>
              <a:gd name="connsiteX3" fmla="*/ 5110345 w 5110345"/>
              <a:gd name="connsiteY3" fmla="*/ 4893 h 3599527"/>
            </a:gdLst>
            <a:ahLst/>
            <a:cxnLst>
              <a:cxn ang="0">
                <a:pos x="connsiteX0" y="connsiteY0"/>
              </a:cxn>
              <a:cxn ang="0">
                <a:pos x="connsiteX1" y="connsiteY1"/>
              </a:cxn>
              <a:cxn ang="0">
                <a:pos x="connsiteX2" y="connsiteY2"/>
              </a:cxn>
              <a:cxn ang="0">
                <a:pos x="connsiteX3" y="connsiteY3"/>
              </a:cxn>
            </a:cxnLst>
            <a:rect l="l" t="t" r="r" b="b"/>
            <a:pathLst>
              <a:path w="5110345" h="3599527">
                <a:moveTo>
                  <a:pt x="1703" y="3599527"/>
                </a:moveTo>
                <a:cubicBezTo>
                  <a:pt x="5276" y="2470383"/>
                  <a:pt x="-2621" y="1972077"/>
                  <a:pt x="952" y="842933"/>
                </a:cubicBezTo>
                <a:cubicBezTo>
                  <a:pt x="952" y="371882"/>
                  <a:pt x="372835" y="-1"/>
                  <a:pt x="843886" y="-1"/>
                </a:cubicBezTo>
                <a:lnTo>
                  <a:pt x="5110345" y="4893"/>
                </a:lnTo>
              </a:path>
            </a:pathLst>
          </a:custGeom>
          <a:noFill/>
          <a:ln w="50800" cap="flat">
            <a:solidFill>
              <a:schemeClr val="bg1"/>
            </a:solidFill>
            <a:prstDash val="solid"/>
            <a:miter/>
          </a:ln>
        </p:spPr>
        <p:txBody>
          <a:bodyPr rtlCol="0" anchor="ctr"/>
          <a:lstStyle/>
          <a:p>
            <a:endParaRPr lang="en-GB" noProof="0"/>
          </a:p>
        </p:txBody>
      </p:sp>
      <p:sp>
        <p:nvSpPr>
          <p:cNvPr id="47" name="Forme libre : forme 46">
            <a:extLst>
              <a:ext uri="{FF2B5EF4-FFF2-40B4-BE49-F238E27FC236}">
                <a16:creationId xmlns:a16="http://schemas.microsoft.com/office/drawing/2014/main" id="{7BE97C33-F639-446F-9057-D9531B00355C}"/>
              </a:ext>
            </a:extLst>
          </p:cNvPr>
          <p:cNvSpPr/>
          <p:nvPr userDrawn="1"/>
        </p:nvSpPr>
        <p:spPr>
          <a:xfrm flipV="1">
            <a:off x="1434449" y="0"/>
            <a:ext cx="5001574" cy="2280932"/>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9034178"/>
              <a:gd name="connsiteY0" fmla="*/ 4230368 h 4230368"/>
              <a:gd name="connsiteX1" fmla="*/ 10718 w 9034178"/>
              <a:gd name="connsiteY1" fmla="*/ 842935 h 4230368"/>
              <a:gd name="connsiteX2" fmla="*/ 853652 w 9034178"/>
              <a:gd name="connsiteY2" fmla="*/ 1 h 4230368"/>
              <a:gd name="connsiteX3" fmla="*/ 9034178 w 9034178"/>
              <a:gd name="connsiteY3" fmla="*/ 13498 h 4230368"/>
              <a:gd name="connsiteX0" fmla="*/ 0 w 9034178"/>
              <a:gd name="connsiteY0" fmla="*/ 4647581 h 4647581"/>
              <a:gd name="connsiteX1" fmla="*/ 10718 w 9034178"/>
              <a:gd name="connsiteY1" fmla="*/ 842933 h 4647581"/>
              <a:gd name="connsiteX2" fmla="*/ 853652 w 9034178"/>
              <a:gd name="connsiteY2" fmla="*/ -1 h 4647581"/>
              <a:gd name="connsiteX3" fmla="*/ 9034178 w 9034178"/>
              <a:gd name="connsiteY3" fmla="*/ 13496 h 4647581"/>
              <a:gd name="connsiteX0" fmla="*/ 0 w 9034178"/>
              <a:gd name="connsiteY0" fmla="*/ 4119972 h 4119972"/>
              <a:gd name="connsiteX1" fmla="*/ 10718 w 9034178"/>
              <a:gd name="connsiteY1" fmla="*/ 842935 h 4119972"/>
              <a:gd name="connsiteX2" fmla="*/ 853652 w 9034178"/>
              <a:gd name="connsiteY2" fmla="*/ 1 h 4119972"/>
              <a:gd name="connsiteX3" fmla="*/ 9034178 w 9034178"/>
              <a:gd name="connsiteY3" fmla="*/ 13498 h 4119972"/>
            </a:gdLst>
            <a:ahLst/>
            <a:cxnLst>
              <a:cxn ang="0">
                <a:pos x="connsiteX0" y="connsiteY0"/>
              </a:cxn>
              <a:cxn ang="0">
                <a:pos x="connsiteX1" y="connsiteY1"/>
              </a:cxn>
              <a:cxn ang="0">
                <a:pos x="connsiteX2" y="connsiteY2"/>
              </a:cxn>
              <a:cxn ang="0">
                <a:pos x="connsiteX3" y="connsiteY3"/>
              </a:cxn>
            </a:cxnLst>
            <a:rect l="l" t="t" r="r" b="b"/>
            <a:pathLst>
              <a:path w="9034178" h="4119972">
                <a:moveTo>
                  <a:pt x="0" y="4119972"/>
                </a:moveTo>
                <a:cubicBezTo>
                  <a:pt x="3573" y="2990828"/>
                  <a:pt x="7145" y="1972079"/>
                  <a:pt x="10718" y="842935"/>
                </a:cubicBezTo>
                <a:cubicBezTo>
                  <a:pt x="10718" y="371884"/>
                  <a:pt x="382601" y="1"/>
                  <a:pt x="853652" y="1"/>
                </a:cubicBezTo>
                <a:lnTo>
                  <a:pt x="9034178" y="13498"/>
                </a:lnTo>
              </a:path>
            </a:pathLst>
          </a:custGeom>
          <a:noFill/>
          <a:ln w="50800" cap="flat">
            <a:solidFill>
              <a:schemeClr val="tx2"/>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78700354-E78C-408B-9DFB-F935681D9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859159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OR_CITATION">
    <p:bg>
      <p:bgPr>
        <a:solidFill>
          <a:schemeClr val="accent1"/>
        </a:solidFill>
        <a:effectLst/>
      </p:bgPr>
    </p:bg>
    <p:spTree>
      <p:nvGrpSpPr>
        <p:cNvPr id="1" name=""/>
        <p:cNvGrpSpPr/>
        <p:nvPr/>
      </p:nvGrpSpPr>
      <p:grpSpPr>
        <a:xfrm>
          <a:off x="0" y="0"/>
          <a:ext cx="0" cy="0"/>
          <a:chOff x="0" y="0"/>
          <a:chExt cx="0" cy="0"/>
        </a:xfrm>
      </p:grpSpPr>
      <p:sp>
        <p:nvSpPr>
          <p:cNvPr id="12" name="Espace réservé du texte 8"/>
          <p:cNvSpPr>
            <a:spLocks noGrp="1"/>
          </p:cNvSpPr>
          <p:nvPr>
            <p:ph type="body" sz="quarter" idx="14"/>
          </p:nvPr>
        </p:nvSpPr>
        <p:spPr>
          <a:xfrm>
            <a:off x="1890855" y="3107587"/>
            <a:ext cx="8410291" cy="1185510"/>
          </a:xfrm>
          <a:prstGeom prst="rect">
            <a:avLst/>
          </a:prstGeom>
        </p:spPr>
        <p:txBody>
          <a:bodyPr anchor="ctr"/>
          <a:lstStyle>
            <a:lvl1pPr algn="ctr">
              <a:lnSpc>
                <a:spcPct val="80000"/>
              </a:lnSpc>
              <a:spcBef>
                <a:spcPts val="0"/>
              </a:spcBef>
              <a:defRPr sz="6000" b="0">
                <a:solidFill>
                  <a:schemeClr val="bg1"/>
                </a:solidFill>
                <a:latin typeface="+mj-lt"/>
              </a:defRPr>
            </a:lvl1pPr>
            <a:lvl2pPr>
              <a:defRPr sz="6000"/>
            </a:lvl2pPr>
            <a:lvl3pPr>
              <a:defRPr sz="6000"/>
            </a:lvl3pPr>
            <a:lvl4pPr>
              <a:defRPr sz="6000"/>
            </a:lvl4pPr>
            <a:lvl5pPr>
              <a:defRPr sz="6000"/>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lvl1pPr>
              <a:defRPr>
                <a:solidFill>
                  <a:schemeClr val="bg1"/>
                </a:solidFill>
              </a:defRPr>
            </a:lvl1pPr>
          </a:lstStyle>
          <a:p>
            <a:fld id="{A54F6366-9979-4064-B781-D3DE2CBB18E3}"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a:xfrm>
            <a:off x="1652753" y="6439710"/>
            <a:ext cx="7554621" cy="192865"/>
          </a:xfrm>
        </p:spPr>
        <p:txBody>
          <a:bodyPr/>
          <a:lstStyle>
            <a:lvl1pPr>
              <a:defRPr>
                <a:solidFill>
                  <a:schemeClr val="bg1"/>
                </a:solidFill>
              </a:defRPr>
            </a:lvl1p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3" name="Espace réservé du contenu 2">
            <a:extLst>
              <a:ext uri="{FF2B5EF4-FFF2-40B4-BE49-F238E27FC236}">
                <a16:creationId xmlns:a16="http://schemas.microsoft.com/office/drawing/2014/main" id="{69111D41-8AD5-4BFD-B736-78B74105578E}"/>
              </a:ext>
            </a:extLst>
          </p:cNvPr>
          <p:cNvSpPr>
            <a:spLocks noGrp="1"/>
          </p:cNvSpPr>
          <p:nvPr>
            <p:ph sz="quarter" idx="18"/>
          </p:nvPr>
        </p:nvSpPr>
        <p:spPr>
          <a:xfrm>
            <a:off x="1607157" y="4860634"/>
            <a:ext cx="3898550" cy="442913"/>
          </a:xfrm>
          <a:prstGeom prst="rect">
            <a:avLst/>
          </a:prstGeom>
        </p:spPr>
        <p:txBody>
          <a:bodyPr/>
          <a:lstStyle>
            <a:lvl1pPr algn="r">
              <a:defRPr b="0">
                <a:solidFill>
                  <a:schemeClr val="bg1"/>
                </a:solidFill>
              </a:defRPr>
            </a:lvl1pPr>
            <a:lvl2pPr algn="r">
              <a:defRPr/>
            </a:lvl2pPr>
            <a:lvl3pPr algn="r">
              <a:defRPr/>
            </a:lvl3pPr>
            <a:lvl4pPr algn="r">
              <a:defRPr/>
            </a:lvl4pPr>
            <a:lvl5pPr algn="r">
              <a:defRPr/>
            </a:lvl5pPr>
          </a:lstStyle>
          <a:p>
            <a:pPr lvl="0"/>
            <a:r>
              <a:rPr lang="en-US" noProof="0"/>
              <a:t>Click to edit Master text styles</a:t>
            </a:r>
          </a:p>
        </p:txBody>
      </p:sp>
      <p:sp>
        <p:nvSpPr>
          <p:cNvPr id="19" name="Espace réservé du texte 18">
            <a:extLst>
              <a:ext uri="{FF2B5EF4-FFF2-40B4-BE49-F238E27FC236}">
                <a16:creationId xmlns:a16="http://schemas.microsoft.com/office/drawing/2014/main" id="{513185C8-2596-4FA6-8914-7F20D11803A6}"/>
              </a:ext>
            </a:extLst>
          </p:cNvPr>
          <p:cNvSpPr>
            <a:spLocks noGrp="1"/>
          </p:cNvSpPr>
          <p:nvPr>
            <p:ph type="body" sz="quarter" idx="20" hasCustomPrompt="1"/>
          </p:nvPr>
        </p:nvSpPr>
        <p:spPr>
          <a:xfrm>
            <a:off x="1019918" y="3517661"/>
            <a:ext cx="414805" cy="315598"/>
          </a:xfrm>
          <a:custGeom>
            <a:avLst/>
            <a:gdLst>
              <a:gd name="connsiteX0" fmla="*/ 1303973 w 1780223"/>
              <a:gd name="connsiteY0" fmla="*/ 0 h 1354455"/>
              <a:gd name="connsiteX1" fmla="*/ 1736408 w 1780223"/>
              <a:gd name="connsiteY1" fmla="*/ 0 h 1354455"/>
              <a:gd name="connsiteX2" fmla="*/ 1565910 w 1780223"/>
              <a:gd name="connsiteY2" fmla="*/ 592455 h 1354455"/>
              <a:gd name="connsiteX3" fmla="*/ 1724025 w 1780223"/>
              <a:gd name="connsiteY3" fmla="*/ 731520 h 1354455"/>
              <a:gd name="connsiteX4" fmla="*/ 1780223 w 1780223"/>
              <a:gd name="connsiteY4" fmla="*/ 947738 h 1354455"/>
              <a:gd name="connsiteX5" fmla="*/ 1664018 w 1780223"/>
              <a:gd name="connsiteY5" fmla="*/ 1242060 h 1354455"/>
              <a:gd name="connsiteX6" fmla="*/ 1365885 w 1780223"/>
              <a:gd name="connsiteY6" fmla="*/ 1354455 h 1354455"/>
              <a:gd name="connsiteX7" fmla="*/ 1067753 w 1780223"/>
              <a:gd name="connsiteY7" fmla="*/ 1242060 h 1354455"/>
              <a:gd name="connsiteX8" fmla="*/ 951548 w 1780223"/>
              <a:gd name="connsiteY8" fmla="*/ 947738 h 1354455"/>
              <a:gd name="connsiteX9" fmla="*/ 973455 w 1780223"/>
              <a:gd name="connsiteY9" fmla="*/ 781050 h 1354455"/>
              <a:gd name="connsiteX10" fmla="*/ 1071563 w 1780223"/>
              <a:gd name="connsiteY10" fmla="*/ 534353 h 1354455"/>
              <a:gd name="connsiteX11" fmla="*/ 352425 w 1780223"/>
              <a:gd name="connsiteY11" fmla="*/ 0 h 1354455"/>
              <a:gd name="connsiteX12" fmla="*/ 784860 w 1780223"/>
              <a:gd name="connsiteY12" fmla="*/ 0 h 1354455"/>
              <a:gd name="connsiteX13" fmla="*/ 614363 w 1780223"/>
              <a:gd name="connsiteY13" fmla="*/ 592455 h 1354455"/>
              <a:gd name="connsiteX14" fmla="*/ 771525 w 1780223"/>
              <a:gd name="connsiteY14" fmla="*/ 731520 h 1354455"/>
              <a:gd name="connsiteX15" fmla="*/ 828675 w 1780223"/>
              <a:gd name="connsiteY15" fmla="*/ 947738 h 1354455"/>
              <a:gd name="connsiteX16" fmla="*/ 712470 w 1780223"/>
              <a:gd name="connsiteY16" fmla="*/ 1242060 h 1354455"/>
              <a:gd name="connsiteX17" fmla="*/ 414338 w 1780223"/>
              <a:gd name="connsiteY17" fmla="*/ 1354455 h 1354455"/>
              <a:gd name="connsiteX18" fmla="*/ 116205 w 1780223"/>
              <a:gd name="connsiteY18" fmla="*/ 1242060 h 1354455"/>
              <a:gd name="connsiteX19" fmla="*/ 0 w 1780223"/>
              <a:gd name="connsiteY19" fmla="*/ 947738 h 1354455"/>
              <a:gd name="connsiteX20" fmla="*/ 21908 w 1780223"/>
              <a:gd name="connsiteY20" fmla="*/ 781050 h 1354455"/>
              <a:gd name="connsiteX21" fmla="*/ 120015 w 1780223"/>
              <a:gd name="connsiteY21" fmla="*/ 534353 h 13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0223" h="1354455">
                <a:moveTo>
                  <a:pt x="1303973" y="0"/>
                </a:moveTo>
                <a:lnTo>
                  <a:pt x="1736408" y="0"/>
                </a:lnTo>
                <a:lnTo>
                  <a:pt x="1565910" y="592455"/>
                </a:lnTo>
                <a:cubicBezTo>
                  <a:pt x="1633538" y="623888"/>
                  <a:pt x="1685925" y="670560"/>
                  <a:pt x="1724025" y="731520"/>
                </a:cubicBezTo>
                <a:cubicBezTo>
                  <a:pt x="1761173" y="793433"/>
                  <a:pt x="1780223" y="865823"/>
                  <a:pt x="1780223" y="947738"/>
                </a:cubicBezTo>
                <a:cubicBezTo>
                  <a:pt x="1780223" y="1068705"/>
                  <a:pt x="1741170" y="1166813"/>
                  <a:pt x="1664018" y="1242060"/>
                </a:cubicBezTo>
                <a:cubicBezTo>
                  <a:pt x="1586865" y="1317308"/>
                  <a:pt x="1486853" y="1354455"/>
                  <a:pt x="1365885" y="1354455"/>
                </a:cubicBezTo>
                <a:cubicBezTo>
                  <a:pt x="1244918" y="1354455"/>
                  <a:pt x="1145858" y="1317308"/>
                  <a:pt x="1067753" y="1242060"/>
                </a:cubicBezTo>
                <a:cubicBezTo>
                  <a:pt x="990600" y="1166813"/>
                  <a:pt x="951548" y="1068705"/>
                  <a:pt x="951548" y="947738"/>
                </a:cubicBezTo>
                <a:cubicBezTo>
                  <a:pt x="951548" y="892493"/>
                  <a:pt x="959168" y="836295"/>
                  <a:pt x="973455" y="781050"/>
                </a:cubicBezTo>
                <a:cubicBezTo>
                  <a:pt x="987743" y="725805"/>
                  <a:pt x="1021080" y="642938"/>
                  <a:pt x="1071563" y="534353"/>
                </a:cubicBezTo>
                <a:close/>
                <a:moveTo>
                  <a:pt x="352425" y="0"/>
                </a:moveTo>
                <a:lnTo>
                  <a:pt x="784860" y="0"/>
                </a:lnTo>
                <a:lnTo>
                  <a:pt x="614363" y="592455"/>
                </a:lnTo>
                <a:cubicBezTo>
                  <a:pt x="681990" y="623888"/>
                  <a:pt x="734378" y="670560"/>
                  <a:pt x="771525" y="731520"/>
                </a:cubicBezTo>
                <a:cubicBezTo>
                  <a:pt x="809625" y="793433"/>
                  <a:pt x="828675" y="865823"/>
                  <a:pt x="828675" y="947738"/>
                </a:cubicBezTo>
                <a:cubicBezTo>
                  <a:pt x="828675" y="1068705"/>
                  <a:pt x="789623" y="1166813"/>
                  <a:pt x="712470" y="1242060"/>
                </a:cubicBezTo>
                <a:cubicBezTo>
                  <a:pt x="635318" y="1317308"/>
                  <a:pt x="535305" y="1354455"/>
                  <a:pt x="414338" y="1354455"/>
                </a:cubicBezTo>
                <a:cubicBezTo>
                  <a:pt x="293370" y="1354455"/>
                  <a:pt x="194310" y="1317308"/>
                  <a:pt x="116205" y="1242060"/>
                </a:cubicBezTo>
                <a:cubicBezTo>
                  <a:pt x="39053" y="1167765"/>
                  <a:pt x="0" y="1069658"/>
                  <a:pt x="0" y="947738"/>
                </a:cubicBezTo>
                <a:cubicBezTo>
                  <a:pt x="0" y="892493"/>
                  <a:pt x="7620" y="836295"/>
                  <a:pt x="21908" y="781050"/>
                </a:cubicBezTo>
                <a:cubicBezTo>
                  <a:pt x="36195" y="725805"/>
                  <a:pt x="69533" y="642938"/>
                  <a:pt x="120015" y="534353"/>
                </a:cubicBezTo>
                <a:close/>
              </a:path>
            </a:pathLst>
          </a:custGeom>
          <a:solidFill>
            <a:schemeClr val="bg1"/>
          </a:solidFill>
        </p:spPr>
        <p:txBody>
          <a:bodyPr wrap="square">
            <a:noAutofit/>
          </a:bodyPr>
          <a:lstStyle>
            <a:lvl1pPr>
              <a:defRPr>
                <a:solidFill>
                  <a:schemeClr val="bg1"/>
                </a:solidFill>
              </a:defRPr>
            </a:lvl1pPr>
          </a:lstStyle>
          <a:p>
            <a:pPr lvl="0"/>
            <a:r>
              <a:rPr lang="en-GB" noProof="0"/>
              <a:t> </a:t>
            </a:r>
          </a:p>
        </p:txBody>
      </p:sp>
      <p:sp>
        <p:nvSpPr>
          <p:cNvPr id="20" name="Espace réservé du texte 19">
            <a:extLst>
              <a:ext uri="{FF2B5EF4-FFF2-40B4-BE49-F238E27FC236}">
                <a16:creationId xmlns:a16="http://schemas.microsoft.com/office/drawing/2014/main" id="{E17535B7-7E32-4CFB-A634-02DD6797B254}"/>
              </a:ext>
            </a:extLst>
          </p:cNvPr>
          <p:cNvSpPr>
            <a:spLocks noGrp="1"/>
          </p:cNvSpPr>
          <p:nvPr>
            <p:ph type="body" sz="quarter" idx="21" hasCustomPrompt="1"/>
          </p:nvPr>
        </p:nvSpPr>
        <p:spPr>
          <a:xfrm flipH="1" flipV="1">
            <a:off x="10565434" y="3517661"/>
            <a:ext cx="414805" cy="315598"/>
          </a:xfrm>
          <a:custGeom>
            <a:avLst/>
            <a:gdLst>
              <a:gd name="connsiteX0" fmla="*/ 1303973 w 1780223"/>
              <a:gd name="connsiteY0" fmla="*/ 0 h 1354455"/>
              <a:gd name="connsiteX1" fmla="*/ 1736408 w 1780223"/>
              <a:gd name="connsiteY1" fmla="*/ 0 h 1354455"/>
              <a:gd name="connsiteX2" fmla="*/ 1565910 w 1780223"/>
              <a:gd name="connsiteY2" fmla="*/ 592455 h 1354455"/>
              <a:gd name="connsiteX3" fmla="*/ 1724025 w 1780223"/>
              <a:gd name="connsiteY3" fmla="*/ 731520 h 1354455"/>
              <a:gd name="connsiteX4" fmla="*/ 1780223 w 1780223"/>
              <a:gd name="connsiteY4" fmla="*/ 947738 h 1354455"/>
              <a:gd name="connsiteX5" fmla="*/ 1664018 w 1780223"/>
              <a:gd name="connsiteY5" fmla="*/ 1242060 h 1354455"/>
              <a:gd name="connsiteX6" fmla="*/ 1365885 w 1780223"/>
              <a:gd name="connsiteY6" fmla="*/ 1354455 h 1354455"/>
              <a:gd name="connsiteX7" fmla="*/ 1067753 w 1780223"/>
              <a:gd name="connsiteY7" fmla="*/ 1242060 h 1354455"/>
              <a:gd name="connsiteX8" fmla="*/ 951548 w 1780223"/>
              <a:gd name="connsiteY8" fmla="*/ 947738 h 1354455"/>
              <a:gd name="connsiteX9" fmla="*/ 973455 w 1780223"/>
              <a:gd name="connsiteY9" fmla="*/ 781050 h 1354455"/>
              <a:gd name="connsiteX10" fmla="*/ 1071563 w 1780223"/>
              <a:gd name="connsiteY10" fmla="*/ 534353 h 1354455"/>
              <a:gd name="connsiteX11" fmla="*/ 352425 w 1780223"/>
              <a:gd name="connsiteY11" fmla="*/ 0 h 1354455"/>
              <a:gd name="connsiteX12" fmla="*/ 784860 w 1780223"/>
              <a:gd name="connsiteY12" fmla="*/ 0 h 1354455"/>
              <a:gd name="connsiteX13" fmla="*/ 614363 w 1780223"/>
              <a:gd name="connsiteY13" fmla="*/ 592455 h 1354455"/>
              <a:gd name="connsiteX14" fmla="*/ 771525 w 1780223"/>
              <a:gd name="connsiteY14" fmla="*/ 731520 h 1354455"/>
              <a:gd name="connsiteX15" fmla="*/ 828675 w 1780223"/>
              <a:gd name="connsiteY15" fmla="*/ 947738 h 1354455"/>
              <a:gd name="connsiteX16" fmla="*/ 712470 w 1780223"/>
              <a:gd name="connsiteY16" fmla="*/ 1242060 h 1354455"/>
              <a:gd name="connsiteX17" fmla="*/ 414338 w 1780223"/>
              <a:gd name="connsiteY17" fmla="*/ 1354455 h 1354455"/>
              <a:gd name="connsiteX18" fmla="*/ 116205 w 1780223"/>
              <a:gd name="connsiteY18" fmla="*/ 1242060 h 1354455"/>
              <a:gd name="connsiteX19" fmla="*/ 0 w 1780223"/>
              <a:gd name="connsiteY19" fmla="*/ 947738 h 1354455"/>
              <a:gd name="connsiteX20" fmla="*/ 21908 w 1780223"/>
              <a:gd name="connsiteY20" fmla="*/ 781050 h 1354455"/>
              <a:gd name="connsiteX21" fmla="*/ 120015 w 1780223"/>
              <a:gd name="connsiteY21" fmla="*/ 534353 h 13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0223" h="1354455">
                <a:moveTo>
                  <a:pt x="1303973" y="0"/>
                </a:moveTo>
                <a:lnTo>
                  <a:pt x="1736408" y="0"/>
                </a:lnTo>
                <a:lnTo>
                  <a:pt x="1565910" y="592455"/>
                </a:lnTo>
                <a:cubicBezTo>
                  <a:pt x="1633538" y="623888"/>
                  <a:pt x="1685925" y="670560"/>
                  <a:pt x="1724025" y="731520"/>
                </a:cubicBezTo>
                <a:cubicBezTo>
                  <a:pt x="1761173" y="793433"/>
                  <a:pt x="1780223" y="865823"/>
                  <a:pt x="1780223" y="947738"/>
                </a:cubicBezTo>
                <a:cubicBezTo>
                  <a:pt x="1780223" y="1068705"/>
                  <a:pt x="1741170" y="1166813"/>
                  <a:pt x="1664018" y="1242060"/>
                </a:cubicBezTo>
                <a:cubicBezTo>
                  <a:pt x="1586865" y="1317308"/>
                  <a:pt x="1486853" y="1354455"/>
                  <a:pt x="1365885" y="1354455"/>
                </a:cubicBezTo>
                <a:cubicBezTo>
                  <a:pt x="1244918" y="1354455"/>
                  <a:pt x="1145858" y="1317308"/>
                  <a:pt x="1067753" y="1242060"/>
                </a:cubicBezTo>
                <a:cubicBezTo>
                  <a:pt x="990600" y="1166813"/>
                  <a:pt x="951548" y="1068705"/>
                  <a:pt x="951548" y="947738"/>
                </a:cubicBezTo>
                <a:cubicBezTo>
                  <a:pt x="951548" y="892493"/>
                  <a:pt x="959168" y="836295"/>
                  <a:pt x="973455" y="781050"/>
                </a:cubicBezTo>
                <a:cubicBezTo>
                  <a:pt x="987743" y="725805"/>
                  <a:pt x="1021080" y="642938"/>
                  <a:pt x="1071563" y="534353"/>
                </a:cubicBezTo>
                <a:close/>
                <a:moveTo>
                  <a:pt x="352425" y="0"/>
                </a:moveTo>
                <a:lnTo>
                  <a:pt x="784860" y="0"/>
                </a:lnTo>
                <a:lnTo>
                  <a:pt x="614363" y="592455"/>
                </a:lnTo>
                <a:cubicBezTo>
                  <a:pt x="681990" y="623888"/>
                  <a:pt x="734378" y="670560"/>
                  <a:pt x="771525" y="731520"/>
                </a:cubicBezTo>
                <a:cubicBezTo>
                  <a:pt x="809625" y="793433"/>
                  <a:pt x="828675" y="865823"/>
                  <a:pt x="828675" y="947738"/>
                </a:cubicBezTo>
                <a:cubicBezTo>
                  <a:pt x="828675" y="1068705"/>
                  <a:pt x="789623" y="1166813"/>
                  <a:pt x="712470" y="1242060"/>
                </a:cubicBezTo>
                <a:cubicBezTo>
                  <a:pt x="635318" y="1317308"/>
                  <a:pt x="535305" y="1354455"/>
                  <a:pt x="414338" y="1354455"/>
                </a:cubicBezTo>
                <a:cubicBezTo>
                  <a:pt x="293370" y="1354455"/>
                  <a:pt x="194310" y="1317308"/>
                  <a:pt x="116205" y="1242060"/>
                </a:cubicBezTo>
                <a:cubicBezTo>
                  <a:pt x="39053" y="1167765"/>
                  <a:pt x="0" y="1069658"/>
                  <a:pt x="0" y="947738"/>
                </a:cubicBezTo>
                <a:cubicBezTo>
                  <a:pt x="0" y="892493"/>
                  <a:pt x="7620" y="836295"/>
                  <a:pt x="21908" y="781050"/>
                </a:cubicBezTo>
                <a:cubicBezTo>
                  <a:pt x="36195" y="725805"/>
                  <a:pt x="69533" y="642938"/>
                  <a:pt x="120015" y="534353"/>
                </a:cubicBezTo>
                <a:close/>
              </a:path>
            </a:pathLst>
          </a:custGeom>
          <a:solidFill>
            <a:schemeClr val="bg1"/>
          </a:solidFill>
        </p:spPr>
        <p:txBody>
          <a:bodyPr wrap="square">
            <a:noAutofit/>
          </a:bodyPr>
          <a:lstStyle>
            <a:lvl1pPr>
              <a:defRPr>
                <a:solidFill>
                  <a:schemeClr val="bg1"/>
                </a:solidFill>
              </a:defRPr>
            </a:lvl1pPr>
          </a:lstStyle>
          <a:p>
            <a:pPr lvl="0"/>
            <a:r>
              <a:rPr lang="en-GB" noProof="0"/>
              <a:t> </a:t>
            </a:r>
          </a:p>
        </p:txBody>
      </p:sp>
      <p:pic>
        <p:nvPicPr>
          <p:cNvPr id="27" name="Graphic 26">
            <a:extLst>
              <a:ext uri="{FF2B5EF4-FFF2-40B4-BE49-F238E27FC236}">
                <a16:creationId xmlns:a16="http://schemas.microsoft.com/office/drawing/2014/main" id="{723E1E6B-E9AC-4BD5-8117-828950C336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35970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URPLE COLOR_TEXT + PICTURE LEFT">
    <p:bg>
      <p:bgPr>
        <a:solidFill>
          <a:schemeClr val="accent2"/>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9384D04-E1FA-41FA-888A-FAC72A290001}"/>
              </a:ext>
            </a:extLst>
          </p:cNvPr>
          <p:cNvSpPr>
            <a:spLocks noGrp="1"/>
          </p:cNvSpPr>
          <p:nvPr>
            <p:ph type="pic" sz="quarter" idx="18"/>
          </p:nvPr>
        </p:nvSpPr>
        <p:spPr>
          <a:xfrm>
            <a:off x="0" y="0"/>
            <a:ext cx="7785100" cy="6857999"/>
          </a:xfrm>
          <a:prstGeom prst="rect">
            <a:avLst/>
          </a:prstGeom>
          <a:solidFill>
            <a:schemeClr val="bg1">
              <a:lumMod val="95000"/>
            </a:schemeClr>
          </a:solidFill>
        </p:spPr>
        <p:txBody>
          <a:bodyPr/>
          <a:lstStyle/>
          <a:p>
            <a:r>
              <a:rPr lang="en-US"/>
              <a:t>Click icon to add picture</a:t>
            </a:r>
            <a:endParaRPr lang="en-GB"/>
          </a:p>
        </p:txBody>
      </p:sp>
      <p:sp>
        <p:nvSpPr>
          <p:cNvPr id="12" name="Espace réservé du texte 8"/>
          <p:cNvSpPr>
            <a:spLocks noGrp="1"/>
          </p:cNvSpPr>
          <p:nvPr>
            <p:ph type="body" sz="quarter" idx="14"/>
          </p:nvPr>
        </p:nvSpPr>
        <p:spPr>
          <a:xfrm>
            <a:off x="7836356" y="2544610"/>
            <a:ext cx="3984169" cy="3448716"/>
          </a:xfrm>
          <a:prstGeom prst="rect">
            <a:avLst/>
          </a:prstGeom>
          <a:noFill/>
        </p:spPr>
        <p:txBody>
          <a:bodyPr lIns="540000" tIns="360000" rIns="180000" bIns="360000" anchor="t"/>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lvl1pPr>
              <a:defRPr>
                <a:solidFill>
                  <a:schemeClr val="bg1"/>
                </a:solidFill>
              </a:defRPr>
            </a:lvl1pPr>
          </a:lstStyle>
          <a:p>
            <a:fld id="{D0E37D16-F965-429D-B22A-0FBC429304A3}" type="datetime1">
              <a:rPr lang="en-GB" smtClean="0"/>
              <a:t>07/08/2024</a:t>
            </a:fld>
            <a:endParaRPr lang="en-GB"/>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lvl1pPr>
              <a:defRPr>
                <a:solidFill>
                  <a:schemeClr val="bg1"/>
                </a:solidFill>
              </a:defRPr>
            </a:lvl1pPr>
          </a:lstStyle>
          <a:p>
            <a:r>
              <a:rPr lang="en-GB" noProof="0"/>
              <a:t>Title</a:t>
            </a:r>
            <a:r>
              <a:rPr lang="en-GB"/>
              <a:t>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lvl1pPr>
              <a:defRPr>
                <a:solidFill>
                  <a:schemeClr val="bg1"/>
                </a:solidFill>
              </a:defRPr>
            </a:lvl1pPr>
          </a:lstStyle>
          <a:p>
            <a:fld id="{03782C43-7533-4CE7-94CC-8F091034FBE1}" type="slidenum">
              <a:rPr lang="en-GB" smtClean="0"/>
              <a:pPr/>
              <a:t>‹Nr.›</a:t>
            </a:fld>
            <a:endParaRPr lang="en-GB"/>
          </a:p>
        </p:txBody>
      </p:sp>
      <p:sp>
        <p:nvSpPr>
          <p:cNvPr id="25" name="Espace réservé du texte 12">
            <a:extLst>
              <a:ext uri="{FF2B5EF4-FFF2-40B4-BE49-F238E27FC236}">
                <a16:creationId xmlns:a16="http://schemas.microsoft.com/office/drawing/2014/main" id="{8141EFAC-3B79-456E-82FC-1FFC2BE510EA}"/>
              </a:ext>
            </a:extLst>
          </p:cNvPr>
          <p:cNvSpPr>
            <a:spLocks noGrp="1"/>
          </p:cNvSpPr>
          <p:nvPr>
            <p:ph type="body" sz="quarter" idx="29" hasCustomPrompt="1"/>
          </p:nvPr>
        </p:nvSpPr>
        <p:spPr>
          <a:xfrm>
            <a:off x="2217123" y="3068637"/>
            <a:ext cx="5895001" cy="1808163"/>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 r="27"/>
            </a:stretch>
          </a:blipFill>
        </p:spPr>
        <p:txBody>
          <a:bodyPr/>
          <a:lstStyle>
            <a:lvl1pPr>
              <a:defRPr/>
            </a:lvl1pPr>
          </a:lstStyle>
          <a:p>
            <a:pPr lvl="0"/>
            <a:r>
              <a:rPr lang="en-GB" noProof="0"/>
              <a:t> </a:t>
            </a:r>
          </a:p>
        </p:txBody>
      </p:sp>
      <p:pic>
        <p:nvPicPr>
          <p:cNvPr id="35" name="Graphic 34">
            <a:extLst>
              <a:ext uri="{FF2B5EF4-FFF2-40B4-BE49-F238E27FC236}">
                <a16:creationId xmlns:a16="http://schemas.microsoft.com/office/drawing/2014/main" id="{304DF541-F18C-4CA7-B56E-234038886C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250768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EEP BLUE COLOR_TEXT + PICTURE LEFT">
    <p:bg>
      <p:bgPr>
        <a:solidFill>
          <a:srgbClr val="050B7F"/>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9384D04-E1FA-41FA-888A-FAC72A290001}"/>
              </a:ext>
            </a:extLst>
          </p:cNvPr>
          <p:cNvSpPr>
            <a:spLocks noGrp="1"/>
          </p:cNvSpPr>
          <p:nvPr>
            <p:ph type="pic" sz="quarter" idx="18"/>
          </p:nvPr>
        </p:nvSpPr>
        <p:spPr>
          <a:xfrm>
            <a:off x="0" y="0"/>
            <a:ext cx="7785100" cy="6857999"/>
          </a:xfrm>
          <a:prstGeom prst="rect">
            <a:avLst/>
          </a:prstGeom>
          <a:solidFill>
            <a:schemeClr val="bg1">
              <a:lumMod val="95000"/>
            </a:schemeClr>
          </a:solidFill>
        </p:spPr>
        <p:txBody>
          <a:bodyPr/>
          <a:lstStyle/>
          <a:p>
            <a:r>
              <a:rPr lang="en-US" noProof="0"/>
              <a:t>Click icon to add picture</a:t>
            </a:r>
            <a:endParaRPr lang="en-GB" noProof="0"/>
          </a:p>
        </p:txBody>
      </p:sp>
      <p:sp>
        <p:nvSpPr>
          <p:cNvPr id="12" name="Espace réservé du texte 8"/>
          <p:cNvSpPr>
            <a:spLocks noGrp="1"/>
          </p:cNvSpPr>
          <p:nvPr>
            <p:ph type="body" sz="quarter" idx="14"/>
          </p:nvPr>
        </p:nvSpPr>
        <p:spPr>
          <a:xfrm>
            <a:off x="7836356" y="2544610"/>
            <a:ext cx="3984169" cy="3448716"/>
          </a:xfrm>
          <a:prstGeom prst="rect">
            <a:avLst/>
          </a:prstGeom>
          <a:noFill/>
        </p:spPr>
        <p:txBody>
          <a:bodyPr lIns="540000" tIns="360000" rIns="180000" bIns="360000" anchor="t"/>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lvl1pPr>
              <a:defRPr>
                <a:solidFill>
                  <a:schemeClr val="bg1"/>
                </a:solidFill>
              </a:defRPr>
            </a:lvl1pPr>
          </a:lstStyle>
          <a:p>
            <a:fld id="{D3B4F38B-E0E7-46FB-A7AF-48EDAE3447F2}"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lvl1pPr>
              <a:defRPr>
                <a:solidFill>
                  <a:schemeClr val="bg1"/>
                </a:solidFill>
              </a:defRPr>
            </a:lvl1p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25" name="Espace réservé du texte 12">
            <a:extLst>
              <a:ext uri="{FF2B5EF4-FFF2-40B4-BE49-F238E27FC236}">
                <a16:creationId xmlns:a16="http://schemas.microsoft.com/office/drawing/2014/main" id="{E4308682-A23B-42AA-9DCF-10630EF4BDD4}"/>
              </a:ext>
            </a:extLst>
          </p:cNvPr>
          <p:cNvSpPr>
            <a:spLocks noGrp="1"/>
          </p:cNvSpPr>
          <p:nvPr>
            <p:ph type="body" sz="quarter" idx="29" hasCustomPrompt="1"/>
          </p:nvPr>
        </p:nvSpPr>
        <p:spPr>
          <a:xfrm>
            <a:off x="2217124" y="3067101"/>
            <a:ext cx="5895000" cy="1809379"/>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 r="27"/>
            </a:stretch>
          </a:blipFill>
        </p:spPr>
        <p:txBody>
          <a:bodyPr/>
          <a:lstStyle>
            <a:lvl1pPr>
              <a:defRPr/>
            </a:lvl1pPr>
          </a:lstStyle>
          <a:p>
            <a:pPr lvl="0"/>
            <a:r>
              <a:rPr lang="en-GB" noProof="0"/>
              <a:t> </a:t>
            </a:r>
          </a:p>
        </p:txBody>
      </p:sp>
      <p:pic>
        <p:nvPicPr>
          <p:cNvPr id="34" name="Graphic 33">
            <a:extLst>
              <a:ext uri="{FF2B5EF4-FFF2-40B4-BE49-F238E27FC236}">
                <a16:creationId xmlns:a16="http://schemas.microsoft.com/office/drawing/2014/main" id="{0F2CE3B2-5E75-44A6-8988-B631113911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81506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DEEPBLUE - 2 LINES">
    <p:bg>
      <p:bgPr>
        <a:solidFill>
          <a:schemeClr val="tx2"/>
        </a:solidFill>
        <a:effectLst/>
      </p:bgPr>
    </p:bg>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44C83624-2CF3-41B7-92DB-607255A87065}"/>
              </a:ext>
            </a:extLst>
          </p:cNvPr>
          <p:cNvSpPr/>
          <p:nvPr userDrawn="1"/>
        </p:nvSpPr>
        <p:spPr>
          <a:xfrm flipH="1">
            <a:off x="-12701" y="4365232"/>
            <a:ext cx="5764488" cy="2492767"/>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6090169"/>
              <a:gd name="connsiteY0" fmla="*/ 4230366 h 4230366"/>
              <a:gd name="connsiteX1" fmla="*/ 10718 w 6090169"/>
              <a:gd name="connsiteY1" fmla="*/ 842933 h 4230366"/>
              <a:gd name="connsiteX2" fmla="*/ 853652 w 6090169"/>
              <a:gd name="connsiteY2" fmla="*/ -1 h 4230366"/>
              <a:gd name="connsiteX3" fmla="*/ 6090169 w 6090169"/>
              <a:gd name="connsiteY3" fmla="*/ 2031 h 4230366"/>
              <a:gd name="connsiteX0" fmla="*/ 0 w 9954120"/>
              <a:gd name="connsiteY0" fmla="*/ 4230368 h 4230368"/>
              <a:gd name="connsiteX1" fmla="*/ 10718 w 9954120"/>
              <a:gd name="connsiteY1" fmla="*/ 842935 h 4230368"/>
              <a:gd name="connsiteX2" fmla="*/ 853652 w 9954120"/>
              <a:gd name="connsiteY2" fmla="*/ 1 h 4230368"/>
              <a:gd name="connsiteX3" fmla="*/ 9954120 w 9954120"/>
              <a:gd name="connsiteY3" fmla="*/ 2032 h 4230368"/>
              <a:gd name="connsiteX0" fmla="*/ 0 w 9802939"/>
              <a:gd name="connsiteY0" fmla="*/ 4239134 h 4239134"/>
              <a:gd name="connsiteX1" fmla="*/ 10718 w 9802939"/>
              <a:gd name="connsiteY1" fmla="*/ 851701 h 4239134"/>
              <a:gd name="connsiteX2" fmla="*/ 853652 w 9802939"/>
              <a:gd name="connsiteY2" fmla="*/ 8767 h 4239134"/>
              <a:gd name="connsiteX3" fmla="*/ 9802939 w 9802939"/>
              <a:gd name="connsiteY3" fmla="*/ 0 h 4239134"/>
            </a:gdLst>
            <a:ahLst/>
            <a:cxnLst>
              <a:cxn ang="0">
                <a:pos x="connsiteX0" y="connsiteY0"/>
              </a:cxn>
              <a:cxn ang="0">
                <a:pos x="connsiteX1" y="connsiteY1"/>
              </a:cxn>
              <a:cxn ang="0">
                <a:pos x="connsiteX2" y="connsiteY2"/>
              </a:cxn>
              <a:cxn ang="0">
                <a:pos x="connsiteX3" y="connsiteY3"/>
              </a:cxn>
            </a:cxnLst>
            <a:rect l="l" t="t" r="r" b="b"/>
            <a:pathLst>
              <a:path w="9802939" h="4239134">
                <a:moveTo>
                  <a:pt x="0" y="4239134"/>
                </a:moveTo>
                <a:cubicBezTo>
                  <a:pt x="3573" y="3109990"/>
                  <a:pt x="7145" y="1980845"/>
                  <a:pt x="10718" y="851701"/>
                </a:cubicBezTo>
                <a:cubicBezTo>
                  <a:pt x="10718" y="380650"/>
                  <a:pt x="382601" y="8767"/>
                  <a:pt x="853652" y="8767"/>
                </a:cubicBezTo>
                <a:lnTo>
                  <a:pt x="9802939" y="0"/>
                </a:lnTo>
              </a:path>
            </a:pathLst>
          </a:custGeom>
          <a:noFill/>
          <a:ln w="50800" cap="flat">
            <a:solidFill>
              <a:schemeClr val="bg1"/>
            </a:solidFill>
            <a:prstDash val="solid"/>
            <a:miter/>
          </a:ln>
        </p:spPr>
        <p:txBody>
          <a:bodyPr rtlCol="0" anchor="ctr"/>
          <a:lstStyle/>
          <a:p>
            <a:endParaRPr lang="en-GB" noProof="0"/>
          </a:p>
        </p:txBody>
      </p:sp>
      <p:sp>
        <p:nvSpPr>
          <p:cNvPr id="76" name="Titre 1">
            <a:extLst>
              <a:ext uri="{FF2B5EF4-FFF2-40B4-BE49-F238E27FC236}">
                <a16:creationId xmlns:a16="http://schemas.microsoft.com/office/drawing/2014/main" id="{11DE624D-E37D-4AEF-B258-8D7A6F051C2D}"/>
              </a:ext>
            </a:extLst>
          </p:cNvPr>
          <p:cNvSpPr>
            <a:spLocks noGrp="1"/>
          </p:cNvSpPr>
          <p:nvPr>
            <p:ph type="title"/>
          </p:nvPr>
        </p:nvSpPr>
        <p:spPr>
          <a:xfrm>
            <a:off x="1965893" y="2534575"/>
            <a:ext cx="9854632" cy="1801981"/>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1965892" y="6218655"/>
            <a:ext cx="5880271"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55" name="Forme libre : forme 54">
            <a:extLst>
              <a:ext uri="{FF2B5EF4-FFF2-40B4-BE49-F238E27FC236}">
                <a16:creationId xmlns:a16="http://schemas.microsoft.com/office/drawing/2014/main" id="{492A16AE-EAFA-45E9-9FAB-6A1B25255DE1}"/>
              </a:ext>
            </a:extLst>
          </p:cNvPr>
          <p:cNvSpPr/>
          <p:nvPr userDrawn="1"/>
        </p:nvSpPr>
        <p:spPr>
          <a:xfrm flipV="1">
            <a:off x="997245" y="-1"/>
            <a:ext cx="3402739" cy="236361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6090169"/>
              <a:gd name="connsiteY0" fmla="*/ 4230366 h 4230366"/>
              <a:gd name="connsiteX1" fmla="*/ 10718 w 6090169"/>
              <a:gd name="connsiteY1" fmla="*/ 842933 h 4230366"/>
              <a:gd name="connsiteX2" fmla="*/ 853652 w 6090169"/>
              <a:gd name="connsiteY2" fmla="*/ -1 h 4230366"/>
              <a:gd name="connsiteX3" fmla="*/ 6090169 w 6090169"/>
              <a:gd name="connsiteY3" fmla="*/ 2031 h 4230366"/>
            </a:gdLst>
            <a:ahLst/>
            <a:cxnLst>
              <a:cxn ang="0">
                <a:pos x="connsiteX0" y="connsiteY0"/>
              </a:cxn>
              <a:cxn ang="0">
                <a:pos x="connsiteX1" y="connsiteY1"/>
              </a:cxn>
              <a:cxn ang="0">
                <a:pos x="connsiteX2" y="connsiteY2"/>
              </a:cxn>
              <a:cxn ang="0">
                <a:pos x="connsiteX3" y="connsiteY3"/>
              </a:cxn>
            </a:cxnLst>
            <a:rect l="l" t="t" r="r" b="b"/>
            <a:pathLst>
              <a:path w="6090169" h="4230366">
                <a:moveTo>
                  <a:pt x="0" y="4230366"/>
                </a:moveTo>
                <a:cubicBezTo>
                  <a:pt x="3573" y="3101222"/>
                  <a:pt x="7145" y="1972077"/>
                  <a:pt x="10718" y="842933"/>
                </a:cubicBezTo>
                <a:cubicBezTo>
                  <a:pt x="10718" y="371882"/>
                  <a:pt x="382601" y="-1"/>
                  <a:pt x="853652" y="-1"/>
                </a:cubicBezTo>
                <a:lnTo>
                  <a:pt x="6090169" y="2031"/>
                </a:lnTo>
              </a:path>
            </a:pathLst>
          </a:custGeom>
          <a:noFill/>
          <a:ln w="50800" cap="flat">
            <a:solidFill>
              <a:schemeClr val="accent1"/>
            </a:solidFill>
            <a:prstDash val="solid"/>
            <a:miter/>
          </a:ln>
        </p:spPr>
        <p:txBody>
          <a:bodyPr rtlCol="0" anchor="ctr"/>
          <a:lstStyle/>
          <a:p>
            <a:endParaRPr lang="en-GB" noProof="0"/>
          </a:p>
        </p:txBody>
      </p:sp>
      <p:pic>
        <p:nvPicPr>
          <p:cNvPr id="27" name="Image 26">
            <a:extLst>
              <a:ext uri="{FF2B5EF4-FFF2-40B4-BE49-F238E27FC236}">
                <a16:creationId xmlns:a16="http://schemas.microsoft.com/office/drawing/2014/main" id="{894CDB98-08E4-43F9-B970-FC82CC4119C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12338" y="3055962"/>
            <a:ext cx="4785113" cy="3359150"/>
          </a:xfrm>
          <a:prstGeom prst="rect">
            <a:avLst/>
          </a:prstGeom>
        </p:spPr>
      </p:pic>
      <p:pic>
        <p:nvPicPr>
          <p:cNvPr id="45" name="Graphic 44">
            <a:extLst>
              <a:ext uri="{FF2B5EF4-FFF2-40B4-BE49-F238E27FC236}">
                <a16:creationId xmlns:a16="http://schemas.microsoft.com/office/drawing/2014/main" id="{06D6AC9E-659F-4037-B01F-99230326E2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269241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OR_TEXT + PICTURE RIGHT + MOVING LINE HIGH">
    <p:bg>
      <p:bgPr>
        <a:solidFill>
          <a:schemeClr val="accent3"/>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9384D04-E1FA-41FA-888A-FAC72A290001}"/>
              </a:ext>
            </a:extLst>
          </p:cNvPr>
          <p:cNvSpPr>
            <a:spLocks noGrp="1"/>
          </p:cNvSpPr>
          <p:nvPr>
            <p:ph type="pic" sz="quarter" idx="18"/>
          </p:nvPr>
        </p:nvSpPr>
        <p:spPr>
          <a:xfrm>
            <a:off x="4406900" y="0"/>
            <a:ext cx="7785100" cy="6858000"/>
          </a:xfrm>
          <a:prstGeom prst="rect">
            <a:avLst/>
          </a:prstGeom>
          <a:solidFill>
            <a:schemeClr val="bg1">
              <a:lumMod val="95000"/>
            </a:schemeClr>
          </a:solidFill>
        </p:spPr>
        <p:txBody>
          <a:bodyPr/>
          <a:lstStyle/>
          <a:p>
            <a:r>
              <a:rPr lang="en-US" noProof="0"/>
              <a:t>Click icon to add picture</a:t>
            </a:r>
            <a:endParaRPr lang="en-GB" noProof="0"/>
          </a:p>
        </p:txBody>
      </p:sp>
      <p:sp>
        <p:nvSpPr>
          <p:cNvPr id="2" name="Espace réservé de la date 1">
            <a:extLst>
              <a:ext uri="{FF2B5EF4-FFF2-40B4-BE49-F238E27FC236}">
                <a16:creationId xmlns:a16="http://schemas.microsoft.com/office/drawing/2014/main" id="{2E0F754D-81EE-48B2-9735-D0D92C5CA939}"/>
              </a:ext>
            </a:extLst>
          </p:cNvPr>
          <p:cNvSpPr>
            <a:spLocks noGrp="1"/>
          </p:cNvSpPr>
          <p:nvPr>
            <p:ph type="dt" sz="half" idx="19"/>
          </p:nvPr>
        </p:nvSpPr>
        <p:spPr/>
        <p:txBody>
          <a:bodyPr/>
          <a:lstStyle>
            <a:lvl1pPr>
              <a:defRPr>
                <a:solidFill>
                  <a:schemeClr val="bg1"/>
                </a:solidFill>
              </a:defRPr>
            </a:lvl1pPr>
          </a:lstStyle>
          <a:p>
            <a:fld id="{6895155D-1CD9-400D-B140-6CA6082AA9F0}" type="datetime1">
              <a:rPr lang="en-GB" noProof="0" smtClean="0"/>
              <a:t>07/08/2024</a:t>
            </a:fld>
            <a:endParaRPr lang="en-GB" noProof="0"/>
          </a:p>
        </p:txBody>
      </p:sp>
      <p:sp>
        <p:nvSpPr>
          <p:cNvPr id="4" name="Espace réservé du pied de page 3">
            <a:extLst>
              <a:ext uri="{FF2B5EF4-FFF2-40B4-BE49-F238E27FC236}">
                <a16:creationId xmlns:a16="http://schemas.microsoft.com/office/drawing/2014/main" id="{C60CA66A-8B4F-4C39-9250-24B85272B132}"/>
              </a:ext>
            </a:extLst>
          </p:cNvPr>
          <p:cNvSpPr>
            <a:spLocks noGrp="1"/>
          </p:cNvSpPr>
          <p:nvPr>
            <p:ph type="ftr" sz="quarter" idx="20"/>
          </p:nvPr>
        </p:nvSpPr>
        <p:spPr/>
        <p:txBody>
          <a:bodyPr/>
          <a:lstStyle>
            <a:lvl1pPr>
              <a:defRPr>
                <a:solidFill>
                  <a:schemeClr val="bg1"/>
                </a:solidFill>
              </a:defRPr>
            </a:lvl1pPr>
          </a:lstStyle>
          <a:p>
            <a:r>
              <a:rPr lang="en-GB" noProof="0"/>
              <a:t>Title of presentation</a:t>
            </a:r>
          </a:p>
        </p:txBody>
      </p:sp>
      <p:sp>
        <p:nvSpPr>
          <p:cNvPr id="9" name="Espace réservé du numéro de diapositive 8">
            <a:extLst>
              <a:ext uri="{FF2B5EF4-FFF2-40B4-BE49-F238E27FC236}">
                <a16:creationId xmlns:a16="http://schemas.microsoft.com/office/drawing/2014/main" id="{0AB97C7B-8900-4DD8-B886-622842B1D586}"/>
              </a:ext>
            </a:extLst>
          </p:cNvPr>
          <p:cNvSpPr>
            <a:spLocks noGrp="1"/>
          </p:cNvSpPr>
          <p:nvPr>
            <p:ph type="sldNum" sz="quarter" idx="21"/>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7" name="Espace réservé du texte 6">
            <a:extLst>
              <a:ext uri="{FF2B5EF4-FFF2-40B4-BE49-F238E27FC236}">
                <a16:creationId xmlns:a16="http://schemas.microsoft.com/office/drawing/2014/main" id="{D1DEDDF1-2E59-4BA7-B9E1-14703BAADC87}"/>
              </a:ext>
            </a:extLst>
          </p:cNvPr>
          <p:cNvSpPr>
            <a:spLocks noGrp="1"/>
          </p:cNvSpPr>
          <p:nvPr>
            <p:ph type="body" sz="quarter" idx="23" hasCustomPrompt="1"/>
          </p:nvPr>
        </p:nvSpPr>
        <p:spPr>
          <a:xfrm>
            <a:off x="1033463" y="0"/>
            <a:ext cx="6234112" cy="3354388"/>
          </a:xfrm>
          <a:prstGeom prst="rect">
            <a:avLst/>
          </a:prstGeom>
          <a:blipFill>
            <a:blip r:embed="rId2" cstate="email">
              <a:extLst>
                <a:ext uri="{28A0092B-C50C-407E-A947-70E740481C1C}">
                  <a14:useLocalDpi xmlns:a14="http://schemas.microsoft.com/office/drawing/2010/main"/>
                </a:ext>
              </a:extLst>
            </a:blip>
            <a:srcRect/>
            <a:stretch>
              <a:fillRect l="245" t="-3408" r="245" b="1"/>
            </a:stretch>
          </a:blipFill>
        </p:spPr>
        <p:txBody>
          <a:bodyPr/>
          <a:lstStyle>
            <a:lvl1pPr>
              <a:defRPr/>
            </a:lvl1pPr>
          </a:lstStyle>
          <a:p>
            <a:pPr lvl="0"/>
            <a:r>
              <a:rPr lang="en-GB" noProof="0"/>
              <a:t> </a:t>
            </a:r>
          </a:p>
        </p:txBody>
      </p:sp>
      <p:sp>
        <p:nvSpPr>
          <p:cNvPr id="12" name="Espace réservé du texte 8"/>
          <p:cNvSpPr>
            <a:spLocks noGrp="1"/>
          </p:cNvSpPr>
          <p:nvPr>
            <p:ph type="body" sz="quarter" idx="14"/>
          </p:nvPr>
        </p:nvSpPr>
        <p:spPr>
          <a:xfrm>
            <a:off x="766763" y="2317948"/>
            <a:ext cx="3640137" cy="943764"/>
          </a:xfrm>
          <a:prstGeom prst="rect">
            <a:avLst/>
          </a:prstGeom>
          <a:noFill/>
        </p:spPr>
        <p:txBody>
          <a:bodyPr lIns="288000" tIns="0" rIns="252000" bIns="0" anchor="b"/>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2" name="Espace réservé du texte 8">
            <a:extLst>
              <a:ext uri="{FF2B5EF4-FFF2-40B4-BE49-F238E27FC236}">
                <a16:creationId xmlns:a16="http://schemas.microsoft.com/office/drawing/2014/main" id="{F4B724CA-EF9B-47DD-BA74-1421D3E2E74D}"/>
              </a:ext>
            </a:extLst>
          </p:cNvPr>
          <p:cNvSpPr>
            <a:spLocks noGrp="1"/>
          </p:cNvSpPr>
          <p:nvPr>
            <p:ph type="body" sz="quarter" idx="22"/>
          </p:nvPr>
        </p:nvSpPr>
        <p:spPr>
          <a:xfrm>
            <a:off x="766763" y="3402805"/>
            <a:ext cx="3640137" cy="943764"/>
          </a:xfrm>
          <a:prstGeom prst="rect">
            <a:avLst/>
          </a:prstGeom>
          <a:noFill/>
        </p:spPr>
        <p:txBody>
          <a:bodyPr vert="horz" lIns="288000" tIns="0" rIns="252000" bIns="0" rtlCol="0" anchor="t">
            <a:noAutofit/>
          </a:bodyPr>
          <a:lstStyle>
            <a:lvl1pPr>
              <a:defRPr lang="fr-FR" sz="2200" dirty="0">
                <a:solidFill>
                  <a:schemeClr val="bg1"/>
                </a:solidFill>
                <a:latin typeface="+mj-lt"/>
              </a:defRPr>
            </a:lvl1pPr>
            <a:lvl2pPr>
              <a:defRPr lang="fr-FR" sz="1400" b="1" kern="1200" dirty="0">
                <a:solidFill>
                  <a:schemeClr val="bg1"/>
                </a:solidFill>
                <a:latin typeface="+mn-lt"/>
                <a:ea typeface="+mn-ea"/>
                <a:cs typeface="Arial" panose="020B0604020202020204" pitchFamily="34" charset="0"/>
              </a:defRPr>
            </a:lvl2pPr>
          </a:lstStyle>
          <a:p>
            <a:pPr marL="0" lvl="0" indent="0" algn="l" defTabSz="914400" rtl="0" eaLnBrk="1" latinLnBrk="0" hangingPunct="1">
              <a:lnSpc>
                <a:spcPct val="110000"/>
              </a:lnSpc>
              <a:spcBef>
                <a:spcPts val="400"/>
              </a:spcBef>
              <a:spcAft>
                <a:spcPts val="2200"/>
              </a:spcAft>
              <a:buFont typeface="Arial" panose="020B0604020202020204" pitchFamily="34" charset="0"/>
              <a:buNone/>
            </a:pPr>
            <a:r>
              <a:rPr lang="en-US" noProof="0"/>
              <a:t>Click to edit Master text styles</a:t>
            </a:r>
          </a:p>
        </p:txBody>
      </p:sp>
      <p:pic>
        <p:nvPicPr>
          <p:cNvPr id="10" name="Graphic 9">
            <a:extLst>
              <a:ext uri="{FF2B5EF4-FFF2-40B4-BE49-F238E27FC236}">
                <a16:creationId xmlns:a16="http://schemas.microsoft.com/office/drawing/2014/main" id="{B486D5D6-5CB8-4C42-B84E-3B8C0AA4A9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232394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LOR_TEXT + PICTURE RIGHT + MOVING LINE DOWN">
    <p:bg>
      <p:bgPr>
        <a:solidFill>
          <a:schemeClr val="accent3"/>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9384D04-E1FA-41FA-888A-FAC72A290001}"/>
              </a:ext>
            </a:extLst>
          </p:cNvPr>
          <p:cNvSpPr>
            <a:spLocks noGrp="1"/>
          </p:cNvSpPr>
          <p:nvPr>
            <p:ph type="pic" sz="quarter" idx="18"/>
          </p:nvPr>
        </p:nvSpPr>
        <p:spPr>
          <a:xfrm>
            <a:off x="4406900" y="0"/>
            <a:ext cx="7785100" cy="6858000"/>
          </a:xfrm>
          <a:prstGeom prst="rect">
            <a:avLst/>
          </a:prstGeom>
          <a:solidFill>
            <a:schemeClr val="bg1">
              <a:lumMod val="95000"/>
            </a:schemeClr>
          </a:solidFill>
        </p:spPr>
        <p:txBody>
          <a:bodyPr/>
          <a:lstStyle/>
          <a:p>
            <a:r>
              <a:rPr lang="en-US" noProof="0"/>
              <a:t>Click icon to add picture</a:t>
            </a:r>
            <a:endParaRPr lang="en-GB" noProof="0"/>
          </a:p>
        </p:txBody>
      </p:sp>
      <p:sp>
        <p:nvSpPr>
          <p:cNvPr id="2" name="Espace réservé de la date 1">
            <a:extLst>
              <a:ext uri="{FF2B5EF4-FFF2-40B4-BE49-F238E27FC236}">
                <a16:creationId xmlns:a16="http://schemas.microsoft.com/office/drawing/2014/main" id="{2E0F754D-81EE-48B2-9735-D0D92C5CA939}"/>
              </a:ext>
            </a:extLst>
          </p:cNvPr>
          <p:cNvSpPr>
            <a:spLocks noGrp="1"/>
          </p:cNvSpPr>
          <p:nvPr>
            <p:ph type="dt" sz="half" idx="19"/>
          </p:nvPr>
        </p:nvSpPr>
        <p:spPr/>
        <p:txBody>
          <a:bodyPr/>
          <a:lstStyle>
            <a:lvl1pPr>
              <a:defRPr>
                <a:solidFill>
                  <a:schemeClr val="bg1"/>
                </a:solidFill>
              </a:defRPr>
            </a:lvl1pPr>
          </a:lstStyle>
          <a:p>
            <a:fld id="{523E90E2-92C2-4193-92BB-ED8BE79C225A}" type="datetime1">
              <a:rPr lang="en-GB" noProof="0" smtClean="0"/>
              <a:t>07/08/2024</a:t>
            </a:fld>
            <a:endParaRPr lang="en-GB" noProof="0"/>
          </a:p>
        </p:txBody>
      </p:sp>
      <p:sp>
        <p:nvSpPr>
          <p:cNvPr id="4" name="Espace réservé du pied de page 3">
            <a:extLst>
              <a:ext uri="{FF2B5EF4-FFF2-40B4-BE49-F238E27FC236}">
                <a16:creationId xmlns:a16="http://schemas.microsoft.com/office/drawing/2014/main" id="{C60CA66A-8B4F-4C39-9250-24B85272B132}"/>
              </a:ext>
            </a:extLst>
          </p:cNvPr>
          <p:cNvSpPr>
            <a:spLocks noGrp="1"/>
          </p:cNvSpPr>
          <p:nvPr>
            <p:ph type="ftr" sz="quarter" idx="20"/>
          </p:nvPr>
        </p:nvSpPr>
        <p:spPr/>
        <p:txBody>
          <a:bodyPr/>
          <a:lstStyle>
            <a:lvl1pPr>
              <a:defRPr>
                <a:solidFill>
                  <a:schemeClr val="bg1"/>
                </a:solidFill>
              </a:defRPr>
            </a:lvl1pPr>
          </a:lstStyle>
          <a:p>
            <a:r>
              <a:rPr lang="en-GB" noProof="0"/>
              <a:t>Title of presentation</a:t>
            </a:r>
          </a:p>
        </p:txBody>
      </p:sp>
      <p:sp>
        <p:nvSpPr>
          <p:cNvPr id="9" name="Espace réservé du numéro de diapositive 8">
            <a:extLst>
              <a:ext uri="{FF2B5EF4-FFF2-40B4-BE49-F238E27FC236}">
                <a16:creationId xmlns:a16="http://schemas.microsoft.com/office/drawing/2014/main" id="{0AB97C7B-8900-4DD8-B886-622842B1D586}"/>
              </a:ext>
            </a:extLst>
          </p:cNvPr>
          <p:cNvSpPr>
            <a:spLocks noGrp="1"/>
          </p:cNvSpPr>
          <p:nvPr>
            <p:ph type="sldNum" sz="quarter" idx="21"/>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7" name="Espace réservé du texte 6">
            <a:extLst>
              <a:ext uri="{FF2B5EF4-FFF2-40B4-BE49-F238E27FC236}">
                <a16:creationId xmlns:a16="http://schemas.microsoft.com/office/drawing/2014/main" id="{AAF1E5C9-3FE5-43B0-9E6D-9E385F84843E}"/>
              </a:ext>
            </a:extLst>
          </p:cNvPr>
          <p:cNvSpPr>
            <a:spLocks noGrp="1"/>
          </p:cNvSpPr>
          <p:nvPr>
            <p:ph type="body" sz="quarter" idx="23" hasCustomPrompt="1"/>
          </p:nvPr>
        </p:nvSpPr>
        <p:spPr>
          <a:xfrm>
            <a:off x="1068388" y="3274378"/>
            <a:ext cx="5538787" cy="839787"/>
          </a:xfrm>
          <a:prstGeom prst="rect">
            <a:avLst/>
          </a:prstGeom>
          <a:blipFill>
            <a:blip r:embed="rId2" cstate="email">
              <a:extLst>
                <a:ext uri="{28A0092B-C50C-407E-A947-70E740481C1C}">
                  <a14:useLocalDpi xmlns:a14="http://schemas.microsoft.com/office/drawing/2010/main"/>
                </a:ext>
              </a:extLst>
            </a:blip>
            <a:srcRect/>
            <a:stretch>
              <a:fillRect t="1802" b="1802"/>
            </a:stretch>
          </a:blipFill>
        </p:spPr>
        <p:txBody>
          <a:bodyPr/>
          <a:lstStyle>
            <a:lvl1pPr>
              <a:defRPr/>
            </a:lvl1pPr>
          </a:lstStyle>
          <a:p>
            <a:pPr lvl="0"/>
            <a:r>
              <a:rPr lang="en-GB" noProof="0"/>
              <a:t> </a:t>
            </a:r>
          </a:p>
        </p:txBody>
      </p:sp>
      <p:sp>
        <p:nvSpPr>
          <p:cNvPr id="12" name="Espace réservé du texte 8"/>
          <p:cNvSpPr>
            <a:spLocks noGrp="1"/>
          </p:cNvSpPr>
          <p:nvPr>
            <p:ph type="body" sz="quarter" idx="14"/>
          </p:nvPr>
        </p:nvSpPr>
        <p:spPr>
          <a:xfrm>
            <a:off x="766763" y="2317948"/>
            <a:ext cx="3640137" cy="943764"/>
          </a:xfrm>
          <a:prstGeom prst="rect">
            <a:avLst/>
          </a:prstGeom>
          <a:noFill/>
        </p:spPr>
        <p:txBody>
          <a:bodyPr lIns="288000" tIns="0" rIns="252000" bIns="0" anchor="b"/>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2" name="Espace réservé du texte 8">
            <a:extLst>
              <a:ext uri="{FF2B5EF4-FFF2-40B4-BE49-F238E27FC236}">
                <a16:creationId xmlns:a16="http://schemas.microsoft.com/office/drawing/2014/main" id="{F4B724CA-EF9B-47DD-BA74-1421D3E2E74D}"/>
              </a:ext>
            </a:extLst>
          </p:cNvPr>
          <p:cNvSpPr>
            <a:spLocks noGrp="1"/>
          </p:cNvSpPr>
          <p:nvPr>
            <p:ph type="body" sz="quarter" idx="22"/>
          </p:nvPr>
        </p:nvSpPr>
        <p:spPr>
          <a:xfrm>
            <a:off x="766763" y="3402805"/>
            <a:ext cx="3640137" cy="943764"/>
          </a:xfrm>
          <a:prstGeom prst="rect">
            <a:avLst/>
          </a:prstGeom>
          <a:noFill/>
        </p:spPr>
        <p:txBody>
          <a:bodyPr vert="horz" lIns="288000" tIns="0" rIns="252000" bIns="0" rtlCol="0" anchor="t">
            <a:noAutofit/>
          </a:bodyPr>
          <a:lstStyle>
            <a:lvl1pPr>
              <a:defRPr lang="fr-FR" sz="2200" dirty="0">
                <a:solidFill>
                  <a:schemeClr val="bg1"/>
                </a:solidFill>
                <a:latin typeface="+mj-lt"/>
              </a:defRPr>
            </a:lvl1pPr>
            <a:lvl2pPr>
              <a:defRPr lang="fr-FR" sz="1400" b="1" kern="1200" dirty="0">
                <a:solidFill>
                  <a:schemeClr val="bg1"/>
                </a:solidFill>
                <a:latin typeface="+mn-lt"/>
                <a:ea typeface="+mn-ea"/>
                <a:cs typeface="Arial" panose="020B0604020202020204" pitchFamily="34" charset="0"/>
              </a:defRPr>
            </a:lvl2pPr>
          </a:lstStyle>
          <a:p>
            <a:pPr marL="0" lvl="0" indent="0" algn="l" defTabSz="914400" rtl="0" eaLnBrk="1" latinLnBrk="0" hangingPunct="1">
              <a:lnSpc>
                <a:spcPct val="110000"/>
              </a:lnSpc>
              <a:spcBef>
                <a:spcPts val="400"/>
              </a:spcBef>
              <a:spcAft>
                <a:spcPts val="2200"/>
              </a:spcAft>
              <a:buFont typeface="Arial" panose="020B0604020202020204" pitchFamily="34" charset="0"/>
              <a:buNone/>
            </a:pPr>
            <a:r>
              <a:rPr lang="en-US" noProof="0"/>
              <a:t>Click to edit Master text styles</a:t>
            </a:r>
          </a:p>
        </p:txBody>
      </p:sp>
      <p:pic>
        <p:nvPicPr>
          <p:cNvPr id="10" name="Graphic 9">
            <a:extLst>
              <a:ext uri="{FF2B5EF4-FFF2-40B4-BE49-F238E27FC236}">
                <a16:creationId xmlns:a16="http://schemas.microsoft.com/office/drawing/2014/main" id="{C8D7B9F6-417F-45C6-A1BA-3DFFA2BDA2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70202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OR_NUMBERS DIAGRAM">
    <p:bg>
      <p:bgPr>
        <a:solidFill>
          <a:schemeClr val="tx2"/>
        </a:solid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lvl1pPr>
              <a:defRPr>
                <a:solidFill>
                  <a:schemeClr val="bg1"/>
                </a:solidFill>
              </a:defRPr>
            </a:lvl1pPr>
          </a:lstStyle>
          <a:p>
            <a:fld id="{6DDBE42D-9623-491F-890C-89A11BEC0631}"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lvl1pPr>
              <a:defRPr>
                <a:solidFill>
                  <a:schemeClr val="bg1"/>
                </a:solidFill>
              </a:defRPr>
            </a:lvl1p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9" name="Espace réservé du texte 8">
            <a:extLst>
              <a:ext uri="{FF2B5EF4-FFF2-40B4-BE49-F238E27FC236}">
                <a16:creationId xmlns:a16="http://schemas.microsoft.com/office/drawing/2014/main" id="{8343AB2B-C8ED-413B-B16B-F961326C955D}"/>
              </a:ext>
            </a:extLst>
          </p:cNvPr>
          <p:cNvSpPr>
            <a:spLocks noGrp="1"/>
          </p:cNvSpPr>
          <p:nvPr>
            <p:ph type="body" sz="quarter" idx="18"/>
          </p:nvPr>
        </p:nvSpPr>
        <p:spPr>
          <a:xfrm>
            <a:off x="1066800" y="1268413"/>
            <a:ext cx="2976563"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11" name="Espace réservé du texte 8">
            <a:extLst>
              <a:ext uri="{FF2B5EF4-FFF2-40B4-BE49-F238E27FC236}">
                <a16:creationId xmlns:a16="http://schemas.microsoft.com/office/drawing/2014/main" id="{ABE08A97-B44F-4A4C-93EA-E88F69B2A8DB}"/>
              </a:ext>
            </a:extLst>
          </p:cNvPr>
          <p:cNvSpPr>
            <a:spLocks noGrp="1"/>
          </p:cNvSpPr>
          <p:nvPr>
            <p:ph type="body" sz="quarter" idx="19"/>
          </p:nvPr>
        </p:nvSpPr>
        <p:spPr>
          <a:xfrm>
            <a:off x="1066800" y="4345030"/>
            <a:ext cx="2976563"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 name="Espace réservé du contenu 2">
            <a:extLst>
              <a:ext uri="{FF2B5EF4-FFF2-40B4-BE49-F238E27FC236}">
                <a16:creationId xmlns:a16="http://schemas.microsoft.com/office/drawing/2014/main" id="{C42DA0AD-C742-4170-ADD3-9014EF33B7E3}"/>
              </a:ext>
            </a:extLst>
          </p:cNvPr>
          <p:cNvSpPr>
            <a:spLocks noGrp="1"/>
          </p:cNvSpPr>
          <p:nvPr>
            <p:ph sz="quarter" idx="22"/>
          </p:nvPr>
        </p:nvSpPr>
        <p:spPr>
          <a:xfrm>
            <a:off x="1066800" y="1933639"/>
            <a:ext cx="2976563" cy="16609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6" name="Espace réservé du texte 8">
            <a:extLst>
              <a:ext uri="{FF2B5EF4-FFF2-40B4-BE49-F238E27FC236}">
                <a16:creationId xmlns:a16="http://schemas.microsoft.com/office/drawing/2014/main" id="{BB04EE41-42DE-40BD-B9B4-8393088EF7D0}"/>
              </a:ext>
            </a:extLst>
          </p:cNvPr>
          <p:cNvSpPr>
            <a:spLocks noGrp="1"/>
          </p:cNvSpPr>
          <p:nvPr>
            <p:ph type="body" sz="quarter" idx="23" hasCustomPrompt="1"/>
          </p:nvPr>
        </p:nvSpPr>
        <p:spPr>
          <a:xfrm>
            <a:off x="1066800" y="5125986"/>
            <a:ext cx="1374015" cy="527588"/>
          </a:xfrm>
          <a:prstGeom prst="rect">
            <a:avLst/>
          </a:prstGeom>
          <a:noFill/>
        </p:spPr>
        <p:txBody>
          <a:bodyPr wrap="none" lIns="0" tIns="0" rIns="0" bIns="0" anchor="b"/>
          <a:lstStyle>
            <a:lvl1pPr algn="r">
              <a:lnSpc>
                <a:spcPct val="100000"/>
              </a:lnSpc>
              <a:spcBef>
                <a:spcPts val="0"/>
              </a:spcBef>
              <a:spcAft>
                <a:spcPts val="0"/>
              </a:spcAft>
              <a:defRPr sz="36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17" name="Espace réservé du texte 8">
            <a:extLst>
              <a:ext uri="{FF2B5EF4-FFF2-40B4-BE49-F238E27FC236}">
                <a16:creationId xmlns:a16="http://schemas.microsoft.com/office/drawing/2014/main" id="{1BD0E78C-0594-417B-B39A-297226B1FADA}"/>
              </a:ext>
            </a:extLst>
          </p:cNvPr>
          <p:cNvSpPr>
            <a:spLocks noGrp="1"/>
          </p:cNvSpPr>
          <p:nvPr>
            <p:ph type="body" sz="quarter" idx="24"/>
          </p:nvPr>
        </p:nvSpPr>
        <p:spPr>
          <a:xfrm>
            <a:off x="1066800" y="5608637"/>
            <a:ext cx="1376620"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18" name="Espace réservé du texte 8">
            <a:extLst>
              <a:ext uri="{FF2B5EF4-FFF2-40B4-BE49-F238E27FC236}">
                <a16:creationId xmlns:a16="http://schemas.microsoft.com/office/drawing/2014/main" id="{37DEA1A9-5BB6-4FF7-B7FF-129CCA1CADCD}"/>
              </a:ext>
            </a:extLst>
          </p:cNvPr>
          <p:cNvSpPr>
            <a:spLocks noGrp="1"/>
          </p:cNvSpPr>
          <p:nvPr>
            <p:ph type="body" sz="quarter" idx="25" hasCustomPrompt="1"/>
          </p:nvPr>
        </p:nvSpPr>
        <p:spPr>
          <a:xfrm>
            <a:off x="2699915" y="5125986"/>
            <a:ext cx="1374015" cy="527588"/>
          </a:xfrm>
          <a:prstGeom prst="rect">
            <a:avLst/>
          </a:prstGeom>
          <a:noFill/>
        </p:spPr>
        <p:txBody>
          <a:bodyPr wrap="none" lIns="0" tIns="0" rIns="0" bIns="0" anchor="b"/>
          <a:lstStyle>
            <a:lvl1pPr algn="r">
              <a:lnSpc>
                <a:spcPct val="100000"/>
              </a:lnSpc>
              <a:spcBef>
                <a:spcPts val="0"/>
              </a:spcBef>
              <a:spcAft>
                <a:spcPts val="0"/>
              </a:spcAft>
              <a:defRPr lang="fr-FR" sz="3600" b="1" kern="1200" cap="none" baseline="0" dirty="0">
                <a:solidFill>
                  <a:schemeClr val="accent5"/>
                </a:solidFill>
                <a:latin typeface="+mj-lt"/>
                <a:ea typeface="+mn-ea"/>
                <a:cs typeface="Arial" panose="020B0604020202020204" pitchFamily="34" charset="0"/>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19" name="Espace réservé du texte 8">
            <a:extLst>
              <a:ext uri="{FF2B5EF4-FFF2-40B4-BE49-F238E27FC236}">
                <a16:creationId xmlns:a16="http://schemas.microsoft.com/office/drawing/2014/main" id="{8AC98331-B442-4806-B704-73EE60722775}"/>
              </a:ext>
            </a:extLst>
          </p:cNvPr>
          <p:cNvSpPr>
            <a:spLocks noGrp="1"/>
          </p:cNvSpPr>
          <p:nvPr>
            <p:ph type="body" sz="quarter" idx="26"/>
          </p:nvPr>
        </p:nvSpPr>
        <p:spPr>
          <a:xfrm>
            <a:off x="2699915" y="5608637"/>
            <a:ext cx="1376620"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5" name="Espace réservé du texte 8">
            <a:extLst>
              <a:ext uri="{FF2B5EF4-FFF2-40B4-BE49-F238E27FC236}">
                <a16:creationId xmlns:a16="http://schemas.microsoft.com/office/drawing/2014/main" id="{DFC4D531-FCC7-48A2-BF87-D995165F5144}"/>
              </a:ext>
            </a:extLst>
          </p:cNvPr>
          <p:cNvSpPr>
            <a:spLocks noGrp="1"/>
          </p:cNvSpPr>
          <p:nvPr>
            <p:ph type="body" sz="quarter" idx="27"/>
          </p:nvPr>
        </p:nvSpPr>
        <p:spPr>
          <a:xfrm>
            <a:off x="4413281" y="1268413"/>
            <a:ext cx="7407244"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6" name="Espace réservé du texte 8">
            <a:extLst>
              <a:ext uri="{FF2B5EF4-FFF2-40B4-BE49-F238E27FC236}">
                <a16:creationId xmlns:a16="http://schemas.microsoft.com/office/drawing/2014/main" id="{C7BED447-9BAC-4A8A-AF08-36980FADA1A2}"/>
              </a:ext>
            </a:extLst>
          </p:cNvPr>
          <p:cNvSpPr>
            <a:spLocks noGrp="1"/>
          </p:cNvSpPr>
          <p:nvPr>
            <p:ph type="body" sz="quarter" idx="28"/>
          </p:nvPr>
        </p:nvSpPr>
        <p:spPr>
          <a:xfrm>
            <a:off x="4408503" y="4345030"/>
            <a:ext cx="7407244"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7" name="Espace réservé du contenu 2">
            <a:extLst>
              <a:ext uri="{FF2B5EF4-FFF2-40B4-BE49-F238E27FC236}">
                <a16:creationId xmlns:a16="http://schemas.microsoft.com/office/drawing/2014/main" id="{2340F33E-0DC1-40A0-ABE0-CD64F443954F}"/>
              </a:ext>
            </a:extLst>
          </p:cNvPr>
          <p:cNvSpPr>
            <a:spLocks noGrp="1"/>
          </p:cNvSpPr>
          <p:nvPr>
            <p:ph sz="quarter" idx="29"/>
          </p:nvPr>
        </p:nvSpPr>
        <p:spPr>
          <a:xfrm>
            <a:off x="4413281" y="2014993"/>
            <a:ext cx="7407244" cy="15795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Espace réservé du texte 8">
            <a:extLst>
              <a:ext uri="{FF2B5EF4-FFF2-40B4-BE49-F238E27FC236}">
                <a16:creationId xmlns:a16="http://schemas.microsoft.com/office/drawing/2014/main" id="{BA598922-2299-4E8C-A550-F6CF8C3AAFA3}"/>
              </a:ext>
            </a:extLst>
          </p:cNvPr>
          <p:cNvSpPr>
            <a:spLocks noGrp="1"/>
          </p:cNvSpPr>
          <p:nvPr>
            <p:ph type="body" sz="quarter" idx="30" hasCustomPrompt="1"/>
          </p:nvPr>
        </p:nvSpPr>
        <p:spPr>
          <a:xfrm>
            <a:off x="4405137" y="5125986"/>
            <a:ext cx="1633114" cy="527588"/>
          </a:xfrm>
          <a:prstGeom prst="rect">
            <a:avLst/>
          </a:prstGeom>
          <a:noFill/>
        </p:spPr>
        <p:txBody>
          <a:bodyPr wrap="none" lIns="0" tIns="0" rIns="0" bIns="0" anchor="b"/>
          <a:lstStyle>
            <a:lvl1pPr algn="r">
              <a:lnSpc>
                <a:spcPct val="100000"/>
              </a:lnSpc>
              <a:spcBef>
                <a:spcPts val="0"/>
              </a:spcBef>
              <a:spcAft>
                <a:spcPts val="0"/>
              </a:spcAft>
              <a:defRPr sz="36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29" name="Espace réservé du texte 8">
            <a:extLst>
              <a:ext uri="{FF2B5EF4-FFF2-40B4-BE49-F238E27FC236}">
                <a16:creationId xmlns:a16="http://schemas.microsoft.com/office/drawing/2014/main" id="{CE778B0F-D54A-41E9-9189-3D5E37312ACA}"/>
              </a:ext>
            </a:extLst>
          </p:cNvPr>
          <p:cNvSpPr>
            <a:spLocks noGrp="1"/>
          </p:cNvSpPr>
          <p:nvPr>
            <p:ph type="body" sz="quarter" idx="31"/>
          </p:nvPr>
        </p:nvSpPr>
        <p:spPr>
          <a:xfrm>
            <a:off x="4405137" y="5608637"/>
            <a:ext cx="1633114"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0" name="Espace réservé du texte 8">
            <a:extLst>
              <a:ext uri="{FF2B5EF4-FFF2-40B4-BE49-F238E27FC236}">
                <a16:creationId xmlns:a16="http://schemas.microsoft.com/office/drawing/2014/main" id="{AAA960AC-2EBB-4190-AF3C-4385DF5463BD}"/>
              </a:ext>
            </a:extLst>
          </p:cNvPr>
          <p:cNvSpPr>
            <a:spLocks noGrp="1"/>
          </p:cNvSpPr>
          <p:nvPr>
            <p:ph type="body" sz="quarter" idx="32" hasCustomPrompt="1"/>
          </p:nvPr>
        </p:nvSpPr>
        <p:spPr>
          <a:xfrm>
            <a:off x="6170562" y="5125986"/>
            <a:ext cx="1793521" cy="527588"/>
          </a:xfrm>
          <a:prstGeom prst="rect">
            <a:avLst/>
          </a:prstGeom>
          <a:noFill/>
        </p:spPr>
        <p:txBody>
          <a:bodyPr wrap="none" lIns="0" tIns="0" rIns="0" bIns="0" anchor="b"/>
          <a:lstStyle>
            <a:lvl1pPr marL="571500" indent="-571500" algn="r">
              <a:lnSpc>
                <a:spcPct val="100000"/>
              </a:lnSpc>
              <a:spcBef>
                <a:spcPts val="0"/>
              </a:spcBef>
              <a:spcAft>
                <a:spcPts val="0"/>
              </a:spcAft>
              <a:defRPr lang="fr-FR" sz="3600" b="1" kern="1200" cap="none" baseline="0" dirty="0">
                <a:solidFill>
                  <a:schemeClr val="accent5"/>
                </a:solidFill>
                <a:latin typeface="+mj-lt"/>
                <a:ea typeface="+mn-ea"/>
                <a:cs typeface="Arial" panose="020B0604020202020204" pitchFamily="34" charset="0"/>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marL="0" lvl="0" indent="0" algn="r" defTabSz="914400" rtl="0" eaLnBrk="1" latinLnBrk="0" hangingPunct="1">
              <a:lnSpc>
                <a:spcPct val="100000"/>
              </a:lnSpc>
              <a:spcBef>
                <a:spcPts val="0"/>
              </a:spcBef>
              <a:spcAft>
                <a:spcPts val="0"/>
              </a:spcAft>
              <a:buFont typeface="Arial" panose="020B0604020202020204" pitchFamily="34" charset="0"/>
              <a:buChar char="​"/>
            </a:pPr>
            <a:r>
              <a:rPr lang="en-GB" noProof="0"/>
              <a:t>XX</a:t>
            </a:r>
          </a:p>
        </p:txBody>
      </p:sp>
      <p:sp>
        <p:nvSpPr>
          <p:cNvPr id="31" name="Espace réservé du texte 8">
            <a:extLst>
              <a:ext uri="{FF2B5EF4-FFF2-40B4-BE49-F238E27FC236}">
                <a16:creationId xmlns:a16="http://schemas.microsoft.com/office/drawing/2014/main" id="{E6ED7755-24C0-4915-8443-98CFC389E8AB}"/>
              </a:ext>
            </a:extLst>
          </p:cNvPr>
          <p:cNvSpPr>
            <a:spLocks noGrp="1"/>
          </p:cNvSpPr>
          <p:nvPr>
            <p:ph type="body" sz="quarter" idx="33"/>
          </p:nvPr>
        </p:nvSpPr>
        <p:spPr>
          <a:xfrm>
            <a:off x="6170562" y="5608637"/>
            <a:ext cx="1793521"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2" name="Espace réservé du texte 8">
            <a:extLst>
              <a:ext uri="{FF2B5EF4-FFF2-40B4-BE49-F238E27FC236}">
                <a16:creationId xmlns:a16="http://schemas.microsoft.com/office/drawing/2014/main" id="{D04EA679-86FA-4733-8A10-ECFACC3B332B}"/>
              </a:ext>
            </a:extLst>
          </p:cNvPr>
          <p:cNvSpPr>
            <a:spLocks noGrp="1"/>
          </p:cNvSpPr>
          <p:nvPr>
            <p:ph type="body" sz="quarter" idx="34" hasCustomPrompt="1"/>
          </p:nvPr>
        </p:nvSpPr>
        <p:spPr>
          <a:xfrm>
            <a:off x="8185638" y="5125986"/>
            <a:ext cx="1704277" cy="527588"/>
          </a:xfrm>
          <a:prstGeom prst="rect">
            <a:avLst/>
          </a:prstGeom>
          <a:noFill/>
        </p:spPr>
        <p:txBody>
          <a:bodyPr vert="horz" wrap="none" lIns="0" tIns="0" rIns="0" bIns="0" rtlCol="0" anchor="b">
            <a:noAutofit/>
          </a:bodyPr>
          <a:lstStyle>
            <a:lvl1pPr>
              <a:defRPr lang="fr-FR" sz="3600" dirty="0">
                <a:solidFill>
                  <a:schemeClr val="accent1"/>
                </a:solidFill>
                <a:latin typeface="+mj-lt"/>
              </a:defRPr>
            </a:lvl1pPr>
          </a:lstStyle>
          <a:p>
            <a:pPr lvl="0" algn="r">
              <a:lnSpc>
                <a:spcPct val="100000"/>
              </a:lnSpc>
              <a:spcBef>
                <a:spcPts val="0"/>
              </a:spcBef>
              <a:spcAft>
                <a:spcPts val="0"/>
              </a:spcAft>
            </a:pPr>
            <a:r>
              <a:rPr lang="en-GB" noProof="0"/>
              <a:t>XX</a:t>
            </a:r>
          </a:p>
        </p:txBody>
      </p:sp>
      <p:sp>
        <p:nvSpPr>
          <p:cNvPr id="33" name="Espace réservé du texte 8">
            <a:extLst>
              <a:ext uri="{FF2B5EF4-FFF2-40B4-BE49-F238E27FC236}">
                <a16:creationId xmlns:a16="http://schemas.microsoft.com/office/drawing/2014/main" id="{27E19A3B-9FF0-49D1-977E-756B8F1FF85B}"/>
              </a:ext>
            </a:extLst>
          </p:cNvPr>
          <p:cNvSpPr>
            <a:spLocks noGrp="1"/>
          </p:cNvSpPr>
          <p:nvPr>
            <p:ph type="body" sz="quarter" idx="35"/>
          </p:nvPr>
        </p:nvSpPr>
        <p:spPr>
          <a:xfrm>
            <a:off x="8185638" y="5608637"/>
            <a:ext cx="1704277"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4" name="Espace réservé du texte 8">
            <a:extLst>
              <a:ext uri="{FF2B5EF4-FFF2-40B4-BE49-F238E27FC236}">
                <a16:creationId xmlns:a16="http://schemas.microsoft.com/office/drawing/2014/main" id="{83E0578C-C09D-4234-9A44-3D63DA775B20}"/>
              </a:ext>
            </a:extLst>
          </p:cNvPr>
          <p:cNvSpPr>
            <a:spLocks noGrp="1"/>
          </p:cNvSpPr>
          <p:nvPr>
            <p:ph type="body" sz="quarter" idx="36" hasCustomPrompt="1"/>
          </p:nvPr>
        </p:nvSpPr>
        <p:spPr>
          <a:xfrm>
            <a:off x="10005646" y="5125986"/>
            <a:ext cx="1810102" cy="527588"/>
          </a:xfrm>
          <a:prstGeom prst="rect">
            <a:avLst/>
          </a:prstGeom>
          <a:noFill/>
        </p:spPr>
        <p:txBody>
          <a:bodyPr wrap="none" lIns="0" tIns="0" rIns="0" bIns="0" anchor="b"/>
          <a:lstStyle>
            <a:lvl1pPr marL="571500" indent="-571500" algn="r">
              <a:lnSpc>
                <a:spcPct val="100000"/>
              </a:lnSpc>
              <a:spcBef>
                <a:spcPts val="0"/>
              </a:spcBef>
              <a:spcAft>
                <a:spcPts val="0"/>
              </a:spcAft>
              <a:defRPr lang="fr-FR" sz="3600" b="1" kern="1200" cap="none" baseline="0" dirty="0">
                <a:solidFill>
                  <a:schemeClr val="accent1"/>
                </a:solidFill>
                <a:latin typeface="+mj-lt"/>
                <a:ea typeface="+mn-ea"/>
                <a:cs typeface="Arial" panose="020B0604020202020204" pitchFamily="34" charset="0"/>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marL="0" lvl="0" indent="0" algn="r" defTabSz="914400" rtl="0" eaLnBrk="1" latinLnBrk="0" hangingPunct="1">
              <a:lnSpc>
                <a:spcPct val="100000"/>
              </a:lnSpc>
              <a:spcBef>
                <a:spcPts val="0"/>
              </a:spcBef>
              <a:spcAft>
                <a:spcPts val="0"/>
              </a:spcAft>
              <a:buFont typeface="Arial" panose="020B0604020202020204" pitchFamily="34" charset="0"/>
              <a:buChar char="​"/>
            </a:pPr>
            <a:r>
              <a:rPr lang="en-GB" noProof="0"/>
              <a:t>XX</a:t>
            </a:r>
          </a:p>
        </p:txBody>
      </p:sp>
      <p:sp>
        <p:nvSpPr>
          <p:cNvPr id="35" name="Espace réservé du texte 8">
            <a:extLst>
              <a:ext uri="{FF2B5EF4-FFF2-40B4-BE49-F238E27FC236}">
                <a16:creationId xmlns:a16="http://schemas.microsoft.com/office/drawing/2014/main" id="{8A6198C7-0B91-4945-B94E-9076AC143D83}"/>
              </a:ext>
            </a:extLst>
          </p:cNvPr>
          <p:cNvSpPr>
            <a:spLocks noGrp="1"/>
          </p:cNvSpPr>
          <p:nvPr>
            <p:ph type="body" sz="quarter" idx="37"/>
          </p:nvPr>
        </p:nvSpPr>
        <p:spPr>
          <a:xfrm>
            <a:off x="10022226" y="5608637"/>
            <a:ext cx="1793521" cy="395288"/>
          </a:xfrm>
          <a:prstGeom prst="rect">
            <a:avLst/>
          </a:prstGeom>
          <a:noFill/>
        </p:spPr>
        <p:txBody>
          <a:bodyPr wrap="square" lIns="0" tIns="0" rIns="0" bIns="0" anchor="t"/>
          <a:lstStyle>
            <a:lvl1pPr algn="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57" name="Titre 4">
            <a:extLst>
              <a:ext uri="{FF2B5EF4-FFF2-40B4-BE49-F238E27FC236}">
                <a16:creationId xmlns:a16="http://schemas.microsoft.com/office/drawing/2014/main" id="{049783E2-2410-468A-9AD3-6F3E4A8A82CB}"/>
              </a:ext>
            </a:extLst>
          </p:cNvPr>
          <p:cNvSpPr>
            <a:spLocks noGrp="1"/>
          </p:cNvSpPr>
          <p:nvPr>
            <p:ph type="title"/>
          </p:nvPr>
        </p:nvSpPr>
        <p:spPr>
          <a:xfrm>
            <a:off x="766763" y="66266"/>
            <a:ext cx="11053762" cy="571411"/>
          </a:xfrm>
          <a:prstGeom prst="rect">
            <a:avLst/>
          </a:prstGeom>
        </p:spPr>
        <p:txBody>
          <a:bodyPr anchor="b"/>
          <a:lstStyle>
            <a:lvl1pPr>
              <a:defRPr>
                <a:solidFill>
                  <a:schemeClr val="bg1"/>
                </a:solidFill>
              </a:defRPr>
            </a:lvl1pPr>
          </a:lstStyle>
          <a:p>
            <a:r>
              <a:rPr lang="en-US" noProof="0"/>
              <a:t>Click to edit Master title style</a:t>
            </a:r>
            <a:endParaRPr lang="en-GB" noProof="0"/>
          </a:p>
        </p:txBody>
      </p:sp>
      <p:sp>
        <p:nvSpPr>
          <p:cNvPr id="46" name="Espace réservé du texte 45">
            <a:extLst>
              <a:ext uri="{FF2B5EF4-FFF2-40B4-BE49-F238E27FC236}">
                <a16:creationId xmlns:a16="http://schemas.microsoft.com/office/drawing/2014/main" id="{594D4EBC-B96C-41A8-ABC9-23C90F3638DF}"/>
              </a:ext>
            </a:extLst>
          </p:cNvPr>
          <p:cNvSpPr>
            <a:spLocks noGrp="1"/>
          </p:cNvSpPr>
          <p:nvPr>
            <p:ph type="body" sz="quarter" idx="38" hasCustomPrompt="1"/>
          </p:nvPr>
        </p:nvSpPr>
        <p:spPr>
          <a:xfrm>
            <a:off x="227013" y="0"/>
            <a:ext cx="1730337" cy="660247"/>
          </a:xfrm>
          <a:custGeom>
            <a:avLst/>
            <a:gdLst>
              <a:gd name="connsiteX0" fmla="*/ 0 w 1730337"/>
              <a:gd name="connsiteY0" fmla="*/ 0 h 660247"/>
              <a:gd name="connsiteX1" fmla="*/ 35555 w 1730337"/>
              <a:gd name="connsiteY1" fmla="*/ 0 h 660247"/>
              <a:gd name="connsiteX2" fmla="*/ 35555 w 1730337"/>
              <a:gd name="connsiteY2" fmla="*/ 176154 h 660247"/>
              <a:gd name="connsiteX3" fmla="*/ 483181 w 1730337"/>
              <a:gd name="connsiteY3" fmla="*/ 624692 h 660247"/>
              <a:gd name="connsiteX4" fmla="*/ 1730337 w 1730337"/>
              <a:gd name="connsiteY4" fmla="*/ 624692 h 660247"/>
              <a:gd name="connsiteX5" fmla="*/ 1730337 w 1730337"/>
              <a:gd name="connsiteY5" fmla="*/ 660247 h 660247"/>
              <a:gd name="connsiteX6" fmla="*/ 484093 w 1730337"/>
              <a:gd name="connsiteY6" fmla="*/ 660247 h 660247"/>
              <a:gd name="connsiteX7" fmla="*/ 0 w 1730337"/>
              <a:gd name="connsiteY7" fmla="*/ 176154 h 66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337" h="660247">
                <a:moveTo>
                  <a:pt x="0" y="0"/>
                </a:moveTo>
                <a:lnTo>
                  <a:pt x="35555" y="0"/>
                </a:lnTo>
                <a:lnTo>
                  <a:pt x="35555" y="176154"/>
                </a:lnTo>
                <a:cubicBezTo>
                  <a:pt x="35555" y="423214"/>
                  <a:pt x="236121" y="624692"/>
                  <a:pt x="483181" y="624692"/>
                </a:cubicBezTo>
                <a:lnTo>
                  <a:pt x="1730337" y="624692"/>
                </a:lnTo>
                <a:lnTo>
                  <a:pt x="1730337" y="660247"/>
                </a:lnTo>
                <a:lnTo>
                  <a:pt x="484093" y="660247"/>
                </a:lnTo>
                <a:cubicBezTo>
                  <a:pt x="216976" y="660247"/>
                  <a:pt x="0" y="443271"/>
                  <a:pt x="0" y="176154"/>
                </a:cubicBezTo>
                <a:close/>
              </a:path>
            </a:pathLst>
          </a:custGeom>
          <a:solidFill>
            <a:schemeClr val="bg1"/>
          </a:solidFill>
        </p:spPr>
        <p:txBody>
          <a:bodyPr wrap="square">
            <a:noAutofit/>
          </a:bodyPr>
          <a:lstStyle>
            <a:lvl1pPr>
              <a:defRPr>
                <a:solidFill>
                  <a:schemeClr val="bg1"/>
                </a:solidFill>
              </a:defRPr>
            </a:lvl1pPr>
          </a:lstStyle>
          <a:p>
            <a:pPr lvl="0"/>
            <a:r>
              <a:rPr lang="en-GB" noProof="0"/>
              <a:t> </a:t>
            </a:r>
          </a:p>
        </p:txBody>
      </p:sp>
      <p:pic>
        <p:nvPicPr>
          <p:cNvPr id="43" name="Graphic 42">
            <a:extLst>
              <a:ext uri="{FF2B5EF4-FFF2-40B4-BE49-F238E27FC236}">
                <a16:creationId xmlns:a16="http://schemas.microsoft.com/office/drawing/2014/main" id="{E0CA098E-4842-4B94-9FC5-00BFF1186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2470057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_BIG TITLE">
    <p:bg>
      <p:bgPr>
        <a:solidFill>
          <a:schemeClr val="accent3"/>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018222" y="2815302"/>
            <a:ext cx="4506277" cy="624581"/>
          </a:xfrm>
          <a:prstGeom prst="rect">
            <a:avLst/>
          </a:prstGeom>
        </p:spPr>
        <p:txBody>
          <a:bodyPr anchor="b"/>
          <a:lstStyle>
            <a:lvl1pPr>
              <a:defRPr sz="4000">
                <a:solidFill>
                  <a:schemeClr val="bg1"/>
                </a:solidFill>
              </a:defRPr>
            </a:lvl1pPr>
          </a:lstStyle>
          <a:p>
            <a:r>
              <a:rPr lang="en-US" noProof="0"/>
              <a:t>Click to edit Master title style</a:t>
            </a:r>
            <a:endParaRPr lang="en-GB" noProof="0"/>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563944FA-4AD7-4304-A1F7-81D080538673}"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10" name="Sous-titre 2">
            <a:extLst>
              <a:ext uri="{FF2B5EF4-FFF2-40B4-BE49-F238E27FC236}">
                <a16:creationId xmlns:a16="http://schemas.microsoft.com/office/drawing/2014/main" id="{3789EB79-24C7-4DEF-B5E9-A37EC8584761}"/>
              </a:ext>
            </a:extLst>
          </p:cNvPr>
          <p:cNvSpPr>
            <a:spLocks noGrp="1"/>
          </p:cNvSpPr>
          <p:nvPr>
            <p:ph type="subTitle" idx="1"/>
          </p:nvPr>
        </p:nvSpPr>
        <p:spPr>
          <a:xfrm>
            <a:off x="1018222" y="3612675"/>
            <a:ext cx="4468177" cy="390609"/>
          </a:xfrm>
          <a:prstGeom prst="rect">
            <a:avLst/>
          </a:prstGeom>
        </p:spPr>
        <p:txBody>
          <a:bodyPr/>
          <a:lstStyle>
            <a:lvl1pPr marL="0" indent="0" algn="l">
              <a:buNone/>
              <a:defRPr sz="22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2" name="Espace réservé du texte 8"/>
          <p:cNvSpPr>
            <a:spLocks noGrp="1"/>
          </p:cNvSpPr>
          <p:nvPr>
            <p:ph type="body" sz="quarter" idx="14"/>
          </p:nvPr>
        </p:nvSpPr>
        <p:spPr>
          <a:xfrm>
            <a:off x="5467350" y="3429000"/>
            <a:ext cx="6353175" cy="2555874"/>
          </a:xfrm>
          <a:prstGeom prst="rect">
            <a:avLst/>
          </a:prstGeom>
          <a:solidFill>
            <a:schemeClr val="accent3"/>
          </a:solidFill>
        </p:spPr>
        <p:txBody>
          <a:bodyPr lIns="540000" tIns="360000" rIns="180000" bIns="360000" anchor="t"/>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46" name="Forme libre : forme 45">
            <a:extLst>
              <a:ext uri="{FF2B5EF4-FFF2-40B4-BE49-F238E27FC236}">
                <a16:creationId xmlns:a16="http://schemas.microsoft.com/office/drawing/2014/main" id="{415FAA3E-1FCD-463A-B79D-85FA8F3BB821}"/>
              </a:ext>
            </a:extLst>
          </p:cNvPr>
          <p:cNvSpPr/>
          <p:nvPr userDrawn="1"/>
        </p:nvSpPr>
        <p:spPr>
          <a:xfrm rot="5400000" flipV="1">
            <a:off x="1160384" y="2553888"/>
            <a:ext cx="3377145" cy="523107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9034178"/>
              <a:gd name="connsiteY0" fmla="*/ 4230368 h 4230368"/>
              <a:gd name="connsiteX1" fmla="*/ 10718 w 9034178"/>
              <a:gd name="connsiteY1" fmla="*/ 842935 h 4230368"/>
              <a:gd name="connsiteX2" fmla="*/ 853652 w 9034178"/>
              <a:gd name="connsiteY2" fmla="*/ 1 h 4230368"/>
              <a:gd name="connsiteX3" fmla="*/ 9034178 w 9034178"/>
              <a:gd name="connsiteY3" fmla="*/ 13498 h 4230368"/>
              <a:gd name="connsiteX0" fmla="*/ 0 w 9034178"/>
              <a:gd name="connsiteY0" fmla="*/ 4647581 h 4647581"/>
              <a:gd name="connsiteX1" fmla="*/ 10718 w 9034178"/>
              <a:gd name="connsiteY1" fmla="*/ 842933 h 4647581"/>
              <a:gd name="connsiteX2" fmla="*/ 853652 w 9034178"/>
              <a:gd name="connsiteY2" fmla="*/ -1 h 4647581"/>
              <a:gd name="connsiteX3" fmla="*/ 9034178 w 9034178"/>
              <a:gd name="connsiteY3" fmla="*/ 13496 h 4647581"/>
              <a:gd name="connsiteX0" fmla="*/ 0 w 14204187"/>
              <a:gd name="connsiteY0" fmla="*/ 4651289 h 4651289"/>
              <a:gd name="connsiteX1" fmla="*/ 10718 w 14204187"/>
              <a:gd name="connsiteY1" fmla="*/ 846641 h 4651289"/>
              <a:gd name="connsiteX2" fmla="*/ 853652 w 14204187"/>
              <a:gd name="connsiteY2" fmla="*/ 3707 h 4651289"/>
              <a:gd name="connsiteX3" fmla="*/ 14204187 w 14204187"/>
              <a:gd name="connsiteY3" fmla="*/ 0 h 4651289"/>
              <a:gd name="connsiteX0" fmla="*/ 0 w 14204187"/>
              <a:gd name="connsiteY0" fmla="*/ 4897890 h 4897890"/>
              <a:gd name="connsiteX1" fmla="*/ 10718 w 14204187"/>
              <a:gd name="connsiteY1" fmla="*/ 846641 h 4897890"/>
              <a:gd name="connsiteX2" fmla="*/ 853652 w 14204187"/>
              <a:gd name="connsiteY2" fmla="*/ 3707 h 4897890"/>
              <a:gd name="connsiteX3" fmla="*/ 14204187 w 14204187"/>
              <a:gd name="connsiteY3" fmla="*/ 0 h 4897890"/>
              <a:gd name="connsiteX0" fmla="*/ 0 w 14204187"/>
              <a:gd name="connsiteY0" fmla="*/ 4897890 h 4897890"/>
              <a:gd name="connsiteX1" fmla="*/ 10718 w 14204187"/>
              <a:gd name="connsiteY1" fmla="*/ 846641 h 4897890"/>
              <a:gd name="connsiteX2" fmla="*/ 853652 w 14204187"/>
              <a:gd name="connsiteY2" fmla="*/ 3707 h 4897890"/>
              <a:gd name="connsiteX3" fmla="*/ 4081331 w 14204187"/>
              <a:gd name="connsiteY3" fmla="*/ 4115 h 4897890"/>
              <a:gd name="connsiteX4" fmla="*/ 14204187 w 14204187"/>
              <a:gd name="connsiteY4" fmla="*/ 0 h 4897890"/>
              <a:gd name="connsiteX0" fmla="*/ 0 w 4081331"/>
              <a:gd name="connsiteY0" fmla="*/ 4894184 h 4894184"/>
              <a:gd name="connsiteX1" fmla="*/ 10718 w 4081331"/>
              <a:gd name="connsiteY1" fmla="*/ 842935 h 4894184"/>
              <a:gd name="connsiteX2" fmla="*/ 853652 w 4081331"/>
              <a:gd name="connsiteY2" fmla="*/ 1 h 4894184"/>
              <a:gd name="connsiteX3" fmla="*/ 4081331 w 4081331"/>
              <a:gd name="connsiteY3" fmla="*/ 409 h 4894184"/>
              <a:gd name="connsiteX0" fmla="*/ 0 w 4089932"/>
              <a:gd name="connsiteY0" fmla="*/ 8967394 h 8967394"/>
              <a:gd name="connsiteX1" fmla="*/ 19319 w 4089932"/>
              <a:gd name="connsiteY1" fmla="*/ 842933 h 8967394"/>
              <a:gd name="connsiteX2" fmla="*/ 862253 w 4089932"/>
              <a:gd name="connsiteY2" fmla="*/ -1 h 8967394"/>
              <a:gd name="connsiteX3" fmla="*/ 4089932 w 4089932"/>
              <a:gd name="connsiteY3" fmla="*/ 407 h 8967394"/>
              <a:gd name="connsiteX0" fmla="*/ 0 w 4846944"/>
              <a:gd name="connsiteY0" fmla="*/ 8967396 h 8967396"/>
              <a:gd name="connsiteX1" fmla="*/ 19319 w 4846944"/>
              <a:gd name="connsiteY1" fmla="*/ 842935 h 8967396"/>
              <a:gd name="connsiteX2" fmla="*/ 862253 w 4846944"/>
              <a:gd name="connsiteY2" fmla="*/ 1 h 8967396"/>
              <a:gd name="connsiteX3" fmla="*/ 4846943 w 4846944"/>
              <a:gd name="connsiteY3" fmla="*/ 404 h 8967396"/>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4846944"/>
              <a:gd name="connsiteY0" fmla="*/ 9440531 h 9440530"/>
              <a:gd name="connsiteX1" fmla="*/ 19319 w 4846944"/>
              <a:gd name="connsiteY1" fmla="*/ 842935 h 9440530"/>
              <a:gd name="connsiteX2" fmla="*/ 862253 w 4846944"/>
              <a:gd name="connsiteY2" fmla="*/ 1 h 9440530"/>
              <a:gd name="connsiteX3" fmla="*/ 4846943 w 4846944"/>
              <a:gd name="connsiteY3" fmla="*/ 404 h 9440530"/>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6214722"/>
              <a:gd name="connsiteY0" fmla="*/ 9448726 h 9448725"/>
              <a:gd name="connsiteX1" fmla="*/ 19319 w 6214722"/>
              <a:gd name="connsiteY1" fmla="*/ 851130 h 9448725"/>
              <a:gd name="connsiteX2" fmla="*/ 862253 w 6214722"/>
              <a:gd name="connsiteY2" fmla="*/ 8196 h 9448725"/>
              <a:gd name="connsiteX3" fmla="*/ 6214722 w 6214722"/>
              <a:gd name="connsiteY3" fmla="*/ 1 h 9448725"/>
              <a:gd name="connsiteX0" fmla="*/ 1 w 6100026"/>
              <a:gd name="connsiteY0" fmla="*/ 9448724 h 9448725"/>
              <a:gd name="connsiteX1" fmla="*/ 19321 w 6100026"/>
              <a:gd name="connsiteY1" fmla="*/ 851128 h 9448725"/>
              <a:gd name="connsiteX2" fmla="*/ 862255 w 6100026"/>
              <a:gd name="connsiteY2" fmla="*/ 8194 h 9448725"/>
              <a:gd name="connsiteX3" fmla="*/ 6100026 w 6100026"/>
              <a:gd name="connsiteY3" fmla="*/ 0 h 9448725"/>
            </a:gdLst>
            <a:ahLst/>
            <a:cxnLst>
              <a:cxn ang="0">
                <a:pos x="connsiteX0" y="connsiteY0"/>
              </a:cxn>
              <a:cxn ang="0">
                <a:pos x="connsiteX1" y="connsiteY1"/>
              </a:cxn>
              <a:cxn ang="0">
                <a:pos x="connsiteX2" y="connsiteY2"/>
              </a:cxn>
              <a:cxn ang="0">
                <a:pos x="connsiteX3" y="connsiteY3"/>
              </a:cxn>
            </a:cxnLst>
            <a:rect l="l" t="t" r="r" b="b"/>
            <a:pathLst>
              <a:path w="6100026" h="9448725">
                <a:moveTo>
                  <a:pt x="1" y="9448724"/>
                </a:moveTo>
                <a:cubicBezTo>
                  <a:pt x="3574" y="8319580"/>
                  <a:pt x="15748" y="1980272"/>
                  <a:pt x="19321" y="851128"/>
                </a:cubicBezTo>
                <a:cubicBezTo>
                  <a:pt x="19321" y="380077"/>
                  <a:pt x="391204" y="8194"/>
                  <a:pt x="862255" y="8194"/>
                </a:cubicBezTo>
                <a:lnTo>
                  <a:pt x="6100026" y="0"/>
                </a:lnTo>
              </a:path>
            </a:pathLst>
          </a:custGeom>
          <a:noFill/>
          <a:ln w="60325" cap="flat">
            <a:solidFill>
              <a:schemeClr val="tx2"/>
            </a:solidFill>
            <a:prstDash val="solid"/>
            <a:miter/>
          </a:ln>
        </p:spPr>
        <p:txBody>
          <a:bodyPr rtlCol="0" anchor="ctr"/>
          <a:lstStyle/>
          <a:p>
            <a:endParaRPr lang="en-GB" noProof="0"/>
          </a:p>
        </p:txBody>
      </p:sp>
      <p:pic>
        <p:nvPicPr>
          <p:cNvPr id="27" name="Graphic 26">
            <a:extLst>
              <a:ext uri="{FF2B5EF4-FFF2-40B4-BE49-F238E27FC236}">
                <a16:creationId xmlns:a16="http://schemas.microsoft.com/office/drawing/2014/main" id="{20A78C65-044B-416D-BC2D-4373F9D737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1668746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_BIG TITLE DEEP BLUE">
    <p:bg>
      <p:bgPr>
        <a:solidFill>
          <a:schemeClr val="tx2"/>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161256" y="882311"/>
            <a:ext cx="5443537" cy="1536253"/>
          </a:xfrm>
          <a:prstGeom prst="rect">
            <a:avLst/>
          </a:prstGeom>
        </p:spPr>
        <p:txBody>
          <a:bodyPr anchor="t"/>
          <a:lstStyle>
            <a:lvl1pPr algn="r">
              <a:defRPr sz="4000">
                <a:solidFill>
                  <a:schemeClr val="bg1"/>
                </a:solidFill>
              </a:defRPr>
            </a:lvl1pPr>
          </a:lstStyle>
          <a:p>
            <a:r>
              <a:rPr lang="en-US" noProof="0"/>
              <a:t>Click to edit Master title style</a:t>
            </a:r>
            <a:endParaRPr lang="en-GB" noProof="0"/>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lvl1pPr>
              <a:defRPr>
                <a:solidFill>
                  <a:schemeClr val="bg1"/>
                </a:solidFill>
              </a:defRPr>
            </a:lvl1pPr>
          </a:lstStyle>
          <a:p>
            <a:fld id="{C82544BC-FD32-41B4-9E10-46DF4863AD0E}"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lvl1pPr>
              <a:defRPr>
                <a:solidFill>
                  <a:schemeClr val="bg1"/>
                </a:solidFill>
              </a:defRPr>
            </a:lvl1p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10" name="Sous-titre 2">
            <a:extLst>
              <a:ext uri="{FF2B5EF4-FFF2-40B4-BE49-F238E27FC236}">
                <a16:creationId xmlns:a16="http://schemas.microsoft.com/office/drawing/2014/main" id="{3789EB79-24C7-4DEF-B5E9-A37EC8584761}"/>
              </a:ext>
            </a:extLst>
          </p:cNvPr>
          <p:cNvSpPr>
            <a:spLocks noGrp="1"/>
          </p:cNvSpPr>
          <p:nvPr>
            <p:ph type="subTitle" idx="1"/>
          </p:nvPr>
        </p:nvSpPr>
        <p:spPr>
          <a:xfrm>
            <a:off x="1161257" y="2447251"/>
            <a:ext cx="5443536" cy="390609"/>
          </a:xfrm>
          <a:prstGeom prst="rect">
            <a:avLst/>
          </a:prstGeom>
        </p:spPr>
        <p:txBody>
          <a:bodyPr/>
          <a:lstStyle>
            <a:lvl1pPr marL="0" indent="0" algn="r">
              <a:buNone/>
              <a:defRPr sz="22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2" name="Espace réservé du texte 8"/>
          <p:cNvSpPr>
            <a:spLocks noGrp="1"/>
          </p:cNvSpPr>
          <p:nvPr>
            <p:ph type="body" sz="quarter" idx="14"/>
          </p:nvPr>
        </p:nvSpPr>
        <p:spPr>
          <a:xfrm>
            <a:off x="6604793" y="3085782"/>
            <a:ext cx="5572291" cy="2899093"/>
          </a:xfrm>
          <a:prstGeom prst="rect">
            <a:avLst/>
          </a:prstGeom>
          <a:noFill/>
        </p:spPr>
        <p:txBody>
          <a:bodyPr lIns="0" tIns="360000" rIns="180000" bIns="0" anchor="t"/>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0" name="Forme libre : forme 29">
            <a:extLst>
              <a:ext uri="{FF2B5EF4-FFF2-40B4-BE49-F238E27FC236}">
                <a16:creationId xmlns:a16="http://schemas.microsoft.com/office/drawing/2014/main" id="{80DB6677-9AFA-48F6-914B-99CC5A840CF0}"/>
              </a:ext>
            </a:extLst>
          </p:cNvPr>
          <p:cNvSpPr/>
          <p:nvPr userDrawn="1"/>
        </p:nvSpPr>
        <p:spPr>
          <a:xfrm rot="16200000">
            <a:off x="2140551" y="-1369197"/>
            <a:ext cx="3078695" cy="5817091"/>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9034178"/>
              <a:gd name="connsiteY0" fmla="*/ 4230368 h 4230368"/>
              <a:gd name="connsiteX1" fmla="*/ 10718 w 9034178"/>
              <a:gd name="connsiteY1" fmla="*/ 842935 h 4230368"/>
              <a:gd name="connsiteX2" fmla="*/ 853652 w 9034178"/>
              <a:gd name="connsiteY2" fmla="*/ 1 h 4230368"/>
              <a:gd name="connsiteX3" fmla="*/ 9034178 w 9034178"/>
              <a:gd name="connsiteY3" fmla="*/ 13498 h 4230368"/>
              <a:gd name="connsiteX0" fmla="*/ 0 w 9034178"/>
              <a:gd name="connsiteY0" fmla="*/ 4647581 h 4647581"/>
              <a:gd name="connsiteX1" fmla="*/ 10718 w 9034178"/>
              <a:gd name="connsiteY1" fmla="*/ 842933 h 4647581"/>
              <a:gd name="connsiteX2" fmla="*/ 853652 w 9034178"/>
              <a:gd name="connsiteY2" fmla="*/ -1 h 4647581"/>
              <a:gd name="connsiteX3" fmla="*/ 9034178 w 9034178"/>
              <a:gd name="connsiteY3" fmla="*/ 13496 h 4647581"/>
              <a:gd name="connsiteX0" fmla="*/ 0 w 14204187"/>
              <a:gd name="connsiteY0" fmla="*/ 4651289 h 4651289"/>
              <a:gd name="connsiteX1" fmla="*/ 10718 w 14204187"/>
              <a:gd name="connsiteY1" fmla="*/ 846641 h 4651289"/>
              <a:gd name="connsiteX2" fmla="*/ 853652 w 14204187"/>
              <a:gd name="connsiteY2" fmla="*/ 3707 h 4651289"/>
              <a:gd name="connsiteX3" fmla="*/ 14204187 w 14204187"/>
              <a:gd name="connsiteY3" fmla="*/ 0 h 4651289"/>
              <a:gd name="connsiteX0" fmla="*/ 0 w 14204187"/>
              <a:gd name="connsiteY0" fmla="*/ 4897890 h 4897890"/>
              <a:gd name="connsiteX1" fmla="*/ 10718 w 14204187"/>
              <a:gd name="connsiteY1" fmla="*/ 846641 h 4897890"/>
              <a:gd name="connsiteX2" fmla="*/ 853652 w 14204187"/>
              <a:gd name="connsiteY2" fmla="*/ 3707 h 4897890"/>
              <a:gd name="connsiteX3" fmla="*/ 14204187 w 14204187"/>
              <a:gd name="connsiteY3" fmla="*/ 0 h 4897890"/>
              <a:gd name="connsiteX0" fmla="*/ 0 w 14204187"/>
              <a:gd name="connsiteY0" fmla="*/ 4897890 h 4897890"/>
              <a:gd name="connsiteX1" fmla="*/ 10718 w 14204187"/>
              <a:gd name="connsiteY1" fmla="*/ 846641 h 4897890"/>
              <a:gd name="connsiteX2" fmla="*/ 853652 w 14204187"/>
              <a:gd name="connsiteY2" fmla="*/ 3707 h 4897890"/>
              <a:gd name="connsiteX3" fmla="*/ 4081331 w 14204187"/>
              <a:gd name="connsiteY3" fmla="*/ 4115 h 4897890"/>
              <a:gd name="connsiteX4" fmla="*/ 14204187 w 14204187"/>
              <a:gd name="connsiteY4" fmla="*/ 0 h 4897890"/>
              <a:gd name="connsiteX0" fmla="*/ 0 w 4081331"/>
              <a:gd name="connsiteY0" fmla="*/ 4894184 h 4894184"/>
              <a:gd name="connsiteX1" fmla="*/ 10718 w 4081331"/>
              <a:gd name="connsiteY1" fmla="*/ 842935 h 4894184"/>
              <a:gd name="connsiteX2" fmla="*/ 853652 w 4081331"/>
              <a:gd name="connsiteY2" fmla="*/ 1 h 4894184"/>
              <a:gd name="connsiteX3" fmla="*/ 4081331 w 4081331"/>
              <a:gd name="connsiteY3" fmla="*/ 409 h 4894184"/>
              <a:gd name="connsiteX0" fmla="*/ 0 w 4089932"/>
              <a:gd name="connsiteY0" fmla="*/ 8967394 h 8967394"/>
              <a:gd name="connsiteX1" fmla="*/ 19319 w 4089932"/>
              <a:gd name="connsiteY1" fmla="*/ 842933 h 8967394"/>
              <a:gd name="connsiteX2" fmla="*/ 862253 w 4089932"/>
              <a:gd name="connsiteY2" fmla="*/ -1 h 8967394"/>
              <a:gd name="connsiteX3" fmla="*/ 4089932 w 4089932"/>
              <a:gd name="connsiteY3" fmla="*/ 407 h 8967394"/>
              <a:gd name="connsiteX0" fmla="*/ 0 w 4846944"/>
              <a:gd name="connsiteY0" fmla="*/ 8967396 h 8967396"/>
              <a:gd name="connsiteX1" fmla="*/ 19319 w 4846944"/>
              <a:gd name="connsiteY1" fmla="*/ 842935 h 8967396"/>
              <a:gd name="connsiteX2" fmla="*/ 862253 w 4846944"/>
              <a:gd name="connsiteY2" fmla="*/ 1 h 8967396"/>
              <a:gd name="connsiteX3" fmla="*/ 4846943 w 4846944"/>
              <a:gd name="connsiteY3" fmla="*/ 404 h 8967396"/>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4846944"/>
              <a:gd name="connsiteY0" fmla="*/ 9440531 h 9440530"/>
              <a:gd name="connsiteX1" fmla="*/ 19319 w 4846944"/>
              <a:gd name="connsiteY1" fmla="*/ 842935 h 9440530"/>
              <a:gd name="connsiteX2" fmla="*/ 862253 w 4846944"/>
              <a:gd name="connsiteY2" fmla="*/ 1 h 9440530"/>
              <a:gd name="connsiteX3" fmla="*/ 4846943 w 4846944"/>
              <a:gd name="connsiteY3" fmla="*/ 404 h 9440530"/>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6214722"/>
              <a:gd name="connsiteY0" fmla="*/ 9448726 h 9448725"/>
              <a:gd name="connsiteX1" fmla="*/ 19319 w 6214722"/>
              <a:gd name="connsiteY1" fmla="*/ 851130 h 9448725"/>
              <a:gd name="connsiteX2" fmla="*/ 862253 w 6214722"/>
              <a:gd name="connsiteY2" fmla="*/ 8196 h 9448725"/>
              <a:gd name="connsiteX3" fmla="*/ 6214722 w 6214722"/>
              <a:gd name="connsiteY3" fmla="*/ 1 h 9448725"/>
              <a:gd name="connsiteX0" fmla="*/ 0 w 6214724"/>
              <a:gd name="connsiteY0" fmla="*/ 10515416 h 10515416"/>
              <a:gd name="connsiteX1" fmla="*/ 19321 w 6214724"/>
              <a:gd name="connsiteY1" fmla="*/ 851128 h 10515416"/>
              <a:gd name="connsiteX2" fmla="*/ 862255 w 6214724"/>
              <a:gd name="connsiteY2" fmla="*/ 8194 h 10515416"/>
              <a:gd name="connsiteX3" fmla="*/ 6214724 w 6214724"/>
              <a:gd name="connsiteY3" fmla="*/ -1 h 10515416"/>
              <a:gd name="connsiteX0" fmla="*/ 0 w 5411836"/>
              <a:gd name="connsiteY0" fmla="*/ 10507223 h 10507223"/>
              <a:gd name="connsiteX1" fmla="*/ 19321 w 5411836"/>
              <a:gd name="connsiteY1" fmla="*/ 842935 h 10507223"/>
              <a:gd name="connsiteX2" fmla="*/ 862255 w 5411836"/>
              <a:gd name="connsiteY2" fmla="*/ 1 h 10507223"/>
              <a:gd name="connsiteX3" fmla="*/ 5411837 w 5411836"/>
              <a:gd name="connsiteY3" fmla="*/ 14738 h 10507223"/>
              <a:gd name="connsiteX0" fmla="*/ 0 w 5526536"/>
              <a:gd name="connsiteY0" fmla="*/ 10538365 h 10538365"/>
              <a:gd name="connsiteX1" fmla="*/ 19321 w 5526536"/>
              <a:gd name="connsiteY1" fmla="*/ 874077 h 10538365"/>
              <a:gd name="connsiteX2" fmla="*/ 862255 w 5526536"/>
              <a:gd name="connsiteY2" fmla="*/ 31143 h 10538365"/>
              <a:gd name="connsiteX3" fmla="*/ 5526536 w 5526536"/>
              <a:gd name="connsiteY3" fmla="*/ 0 h 10538365"/>
              <a:gd name="connsiteX0" fmla="*/ 0 w 5526536"/>
              <a:gd name="connsiteY0" fmla="*/ 10507221 h 10507221"/>
              <a:gd name="connsiteX1" fmla="*/ 19321 w 5526536"/>
              <a:gd name="connsiteY1" fmla="*/ 842933 h 10507221"/>
              <a:gd name="connsiteX2" fmla="*/ 862255 w 5526536"/>
              <a:gd name="connsiteY2" fmla="*/ -1 h 10507221"/>
              <a:gd name="connsiteX3" fmla="*/ 5526536 w 5526536"/>
              <a:gd name="connsiteY3" fmla="*/ 26205 h 10507221"/>
              <a:gd name="connsiteX0" fmla="*/ 0 w 5538006"/>
              <a:gd name="connsiteY0" fmla="*/ 10515425 h 10515425"/>
              <a:gd name="connsiteX1" fmla="*/ 19321 w 5538006"/>
              <a:gd name="connsiteY1" fmla="*/ 851137 h 10515425"/>
              <a:gd name="connsiteX2" fmla="*/ 862255 w 5538006"/>
              <a:gd name="connsiteY2" fmla="*/ 8203 h 10515425"/>
              <a:gd name="connsiteX3" fmla="*/ 5538006 w 5538006"/>
              <a:gd name="connsiteY3" fmla="*/ 0 h 10515425"/>
              <a:gd name="connsiteX0" fmla="*/ 0 w 5549476"/>
              <a:gd name="connsiteY0" fmla="*/ 10507223 h 10507223"/>
              <a:gd name="connsiteX1" fmla="*/ 19321 w 5549476"/>
              <a:gd name="connsiteY1" fmla="*/ 842935 h 10507223"/>
              <a:gd name="connsiteX2" fmla="*/ 862255 w 5549476"/>
              <a:gd name="connsiteY2" fmla="*/ 1 h 10507223"/>
              <a:gd name="connsiteX3" fmla="*/ 5549476 w 5549476"/>
              <a:gd name="connsiteY3" fmla="*/ 49147 h 10507223"/>
              <a:gd name="connsiteX0" fmla="*/ 0 w 5560946"/>
              <a:gd name="connsiteY0" fmla="*/ 10507221 h 10507221"/>
              <a:gd name="connsiteX1" fmla="*/ 19321 w 5560946"/>
              <a:gd name="connsiteY1" fmla="*/ 842933 h 10507221"/>
              <a:gd name="connsiteX2" fmla="*/ 862255 w 5560946"/>
              <a:gd name="connsiteY2" fmla="*/ -1 h 10507221"/>
              <a:gd name="connsiteX3" fmla="*/ 5560945 w 5560946"/>
              <a:gd name="connsiteY3" fmla="*/ 26201 h 10507221"/>
            </a:gdLst>
            <a:ahLst/>
            <a:cxnLst>
              <a:cxn ang="0">
                <a:pos x="connsiteX0" y="connsiteY0"/>
              </a:cxn>
              <a:cxn ang="0">
                <a:pos x="connsiteX1" y="connsiteY1"/>
              </a:cxn>
              <a:cxn ang="0">
                <a:pos x="connsiteX2" y="connsiteY2"/>
              </a:cxn>
              <a:cxn ang="0">
                <a:pos x="connsiteX3" y="connsiteY3"/>
              </a:cxn>
            </a:cxnLst>
            <a:rect l="l" t="t" r="r" b="b"/>
            <a:pathLst>
              <a:path w="5560946" h="10507221">
                <a:moveTo>
                  <a:pt x="0" y="10507221"/>
                </a:moveTo>
                <a:cubicBezTo>
                  <a:pt x="3573" y="9378077"/>
                  <a:pt x="15748" y="1972077"/>
                  <a:pt x="19321" y="842933"/>
                </a:cubicBezTo>
                <a:cubicBezTo>
                  <a:pt x="19321" y="371882"/>
                  <a:pt x="391204" y="-1"/>
                  <a:pt x="862255" y="-1"/>
                </a:cubicBezTo>
                <a:lnTo>
                  <a:pt x="5560945" y="26201"/>
                </a:lnTo>
              </a:path>
            </a:pathLst>
          </a:custGeom>
          <a:noFill/>
          <a:ln w="60325" cap="flat">
            <a:solidFill>
              <a:schemeClr val="bg1"/>
            </a:solidFill>
            <a:prstDash val="solid"/>
            <a:miter/>
          </a:ln>
        </p:spPr>
        <p:txBody>
          <a:bodyPr rtlCol="0" anchor="ctr"/>
          <a:lstStyle/>
          <a:p>
            <a:endParaRPr lang="en-GB" noProof="0"/>
          </a:p>
        </p:txBody>
      </p:sp>
      <p:sp>
        <p:nvSpPr>
          <p:cNvPr id="32" name="Forme libre : forme 31">
            <a:extLst>
              <a:ext uri="{FF2B5EF4-FFF2-40B4-BE49-F238E27FC236}">
                <a16:creationId xmlns:a16="http://schemas.microsoft.com/office/drawing/2014/main" id="{D866378B-26D1-4432-85E9-697673E074DA}"/>
              </a:ext>
            </a:extLst>
          </p:cNvPr>
          <p:cNvSpPr/>
          <p:nvPr userDrawn="1"/>
        </p:nvSpPr>
        <p:spPr>
          <a:xfrm rot="16200000" flipH="1" flipV="1">
            <a:off x="3456505" y="3494909"/>
            <a:ext cx="902798" cy="581862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8 h 4230368"/>
              <a:gd name="connsiteX1" fmla="*/ 10718 w 9789152"/>
              <a:gd name="connsiteY1" fmla="*/ 842935 h 4230368"/>
              <a:gd name="connsiteX2" fmla="*/ 853652 w 9789152"/>
              <a:gd name="connsiteY2" fmla="*/ 1 h 4230368"/>
              <a:gd name="connsiteX3" fmla="*/ 4310556 w 9789152"/>
              <a:gd name="connsiteY3" fmla="*/ 0 h 4230368"/>
              <a:gd name="connsiteX4" fmla="*/ 9789152 w 9789152"/>
              <a:gd name="connsiteY4" fmla="*/ 1 h 4230368"/>
              <a:gd name="connsiteX0" fmla="*/ 0 w 9754226"/>
              <a:gd name="connsiteY0" fmla="*/ 4239098 h 4239098"/>
              <a:gd name="connsiteX1" fmla="*/ 10718 w 9754226"/>
              <a:gd name="connsiteY1" fmla="*/ 851665 h 4239098"/>
              <a:gd name="connsiteX2" fmla="*/ 853652 w 9754226"/>
              <a:gd name="connsiteY2" fmla="*/ 8731 h 4239098"/>
              <a:gd name="connsiteX3" fmla="*/ 4310556 w 9754226"/>
              <a:gd name="connsiteY3" fmla="*/ 8730 h 4239098"/>
              <a:gd name="connsiteX4" fmla="*/ 9754226 w 9754226"/>
              <a:gd name="connsiteY4" fmla="*/ 0 h 4239098"/>
              <a:gd name="connsiteX0" fmla="*/ 0 w 4310556"/>
              <a:gd name="connsiteY0" fmla="*/ 4230368 h 4230368"/>
              <a:gd name="connsiteX1" fmla="*/ 10718 w 4310556"/>
              <a:gd name="connsiteY1" fmla="*/ 842935 h 4230368"/>
              <a:gd name="connsiteX2" fmla="*/ 853652 w 4310556"/>
              <a:gd name="connsiteY2" fmla="*/ 1 h 4230368"/>
              <a:gd name="connsiteX3" fmla="*/ 4310556 w 4310556"/>
              <a:gd name="connsiteY3" fmla="*/ 0 h 4230368"/>
              <a:gd name="connsiteX0" fmla="*/ 0 w 8540924"/>
              <a:gd name="connsiteY0" fmla="*/ 4239237 h 4239237"/>
              <a:gd name="connsiteX1" fmla="*/ 10718 w 8540924"/>
              <a:gd name="connsiteY1" fmla="*/ 851804 h 4239237"/>
              <a:gd name="connsiteX2" fmla="*/ 853652 w 8540924"/>
              <a:gd name="connsiteY2" fmla="*/ 8870 h 4239237"/>
              <a:gd name="connsiteX3" fmla="*/ 8540924 w 8540924"/>
              <a:gd name="connsiteY3" fmla="*/ 0 h 4239237"/>
              <a:gd name="connsiteX0" fmla="*/ 0 w 8540924"/>
              <a:gd name="connsiteY0" fmla="*/ 4239237 h 4239237"/>
              <a:gd name="connsiteX1" fmla="*/ 10718 w 8540924"/>
              <a:gd name="connsiteY1" fmla="*/ 851804 h 4239237"/>
              <a:gd name="connsiteX2" fmla="*/ 853652 w 8540924"/>
              <a:gd name="connsiteY2" fmla="*/ 8870 h 4239237"/>
              <a:gd name="connsiteX3" fmla="*/ 5120111 w 8540924"/>
              <a:gd name="connsiteY3" fmla="*/ 13764 h 4239237"/>
              <a:gd name="connsiteX4" fmla="*/ 8540924 w 8540924"/>
              <a:gd name="connsiteY4" fmla="*/ 0 h 4239237"/>
              <a:gd name="connsiteX0" fmla="*/ 0 w 5120111"/>
              <a:gd name="connsiteY0" fmla="*/ 4230366 h 4230366"/>
              <a:gd name="connsiteX1" fmla="*/ 10718 w 5120111"/>
              <a:gd name="connsiteY1" fmla="*/ 842933 h 4230366"/>
              <a:gd name="connsiteX2" fmla="*/ 853652 w 5120111"/>
              <a:gd name="connsiteY2" fmla="*/ -1 h 4230366"/>
              <a:gd name="connsiteX3" fmla="*/ 5120111 w 5120111"/>
              <a:gd name="connsiteY3" fmla="*/ 4893 h 4230366"/>
              <a:gd name="connsiteX0" fmla="*/ 0 w 9034178"/>
              <a:gd name="connsiteY0" fmla="*/ 4230368 h 4230368"/>
              <a:gd name="connsiteX1" fmla="*/ 10718 w 9034178"/>
              <a:gd name="connsiteY1" fmla="*/ 842935 h 4230368"/>
              <a:gd name="connsiteX2" fmla="*/ 853652 w 9034178"/>
              <a:gd name="connsiteY2" fmla="*/ 1 h 4230368"/>
              <a:gd name="connsiteX3" fmla="*/ 9034178 w 9034178"/>
              <a:gd name="connsiteY3" fmla="*/ 13498 h 4230368"/>
              <a:gd name="connsiteX0" fmla="*/ 0 w 9034178"/>
              <a:gd name="connsiteY0" fmla="*/ 4647581 h 4647581"/>
              <a:gd name="connsiteX1" fmla="*/ 10718 w 9034178"/>
              <a:gd name="connsiteY1" fmla="*/ 842933 h 4647581"/>
              <a:gd name="connsiteX2" fmla="*/ 853652 w 9034178"/>
              <a:gd name="connsiteY2" fmla="*/ -1 h 4647581"/>
              <a:gd name="connsiteX3" fmla="*/ 9034178 w 9034178"/>
              <a:gd name="connsiteY3" fmla="*/ 13496 h 4647581"/>
              <a:gd name="connsiteX0" fmla="*/ 0 w 14204187"/>
              <a:gd name="connsiteY0" fmla="*/ 4651289 h 4651289"/>
              <a:gd name="connsiteX1" fmla="*/ 10718 w 14204187"/>
              <a:gd name="connsiteY1" fmla="*/ 846641 h 4651289"/>
              <a:gd name="connsiteX2" fmla="*/ 853652 w 14204187"/>
              <a:gd name="connsiteY2" fmla="*/ 3707 h 4651289"/>
              <a:gd name="connsiteX3" fmla="*/ 14204187 w 14204187"/>
              <a:gd name="connsiteY3" fmla="*/ 0 h 4651289"/>
              <a:gd name="connsiteX0" fmla="*/ 0 w 14204187"/>
              <a:gd name="connsiteY0" fmla="*/ 4897890 h 4897890"/>
              <a:gd name="connsiteX1" fmla="*/ 10718 w 14204187"/>
              <a:gd name="connsiteY1" fmla="*/ 846641 h 4897890"/>
              <a:gd name="connsiteX2" fmla="*/ 853652 w 14204187"/>
              <a:gd name="connsiteY2" fmla="*/ 3707 h 4897890"/>
              <a:gd name="connsiteX3" fmla="*/ 14204187 w 14204187"/>
              <a:gd name="connsiteY3" fmla="*/ 0 h 4897890"/>
              <a:gd name="connsiteX0" fmla="*/ 0 w 14204187"/>
              <a:gd name="connsiteY0" fmla="*/ 4897890 h 4897890"/>
              <a:gd name="connsiteX1" fmla="*/ 10718 w 14204187"/>
              <a:gd name="connsiteY1" fmla="*/ 846641 h 4897890"/>
              <a:gd name="connsiteX2" fmla="*/ 853652 w 14204187"/>
              <a:gd name="connsiteY2" fmla="*/ 3707 h 4897890"/>
              <a:gd name="connsiteX3" fmla="*/ 4081331 w 14204187"/>
              <a:gd name="connsiteY3" fmla="*/ 4115 h 4897890"/>
              <a:gd name="connsiteX4" fmla="*/ 14204187 w 14204187"/>
              <a:gd name="connsiteY4" fmla="*/ 0 h 4897890"/>
              <a:gd name="connsiteX0" fmla="*/ 0 w 4081331"/>
              <a:gd name="connsiteY0" fmla="*/ 4894184 h 4894184"/>
              <a:gd name="connsiteX1" fmla="*/ 10718 w 4081331"/>
              <a:gd name="connsiteY1" fmla="*/ 842935 h 4894184"/>
              <a:gd name="connsiteX2" fmla="*/ 853652 w 4081331"/>
              <a:gd name="connsiteY2" fmla="*/ 1 h 4894184"/>
              <a:gd name="connsiteX3" fmla="*/ 4081331 w 4081331"/>
              <a:gd name="connsiteY3" fmla="*/ 409 h 4894184"/>
              <a:gd name="connsiteX0" fmla="*/ 0 w 4089932"/>
              <a:gd name="connsiteY0" fmla="*/ 8967394 h 8967394"/>
              <a:gd name="connsiteX1" fmla="*/ 19319 w 4089932"/>
              <a:gd name="connsiteY1" fmla="*/ 842933 h 8967394"/>
              <a:gd name="connsiteX2" fmla="*/ 862253 w 4089932"/>
              <a:gd name="connsiteY2" fmla="*/ -1 h 8967394"/>
              <a:gd name="connsiteX3" fmla="*/ 4089932 w 4089932"/>
              <a:gd name="connsiteY3" fmla="*/ 407 h 8967394"/>
              <a:gd name="connsiteX0" fmla="*/ 0 w 4846944"/>
              <a:gd name="connsiteY0" fmla="*/ 8967396 h 8967396"/>
              <a:gd name="connsiteX1" fmla="*/ 19319 w 4846944"/>
              <a:gd name="connsiteY1" fmla="*/ 842935 h 8967396"/>
              <a:gd name="connsiteX2" fmla="*/ 862253 w 4846944"/>
              <a:gd name="connsiteY2" fmla="*/ 1 h 8967396"/>
              <a:gd name="connsiteX3" fmla="*/ 4846943 w 4846944"/>
              <a:gd name="connsiteY3" fmla="*/ 404 h 8967396"/>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4846944"/>
              <a:gd name="connsiteY0" fmla="*/ 9440531 h 9440530"/>
              <a:gd name="connsiteX1" fmla="*/ 19319 w 4846944"/>
              <a:gd name="connsiteY1" fmla="*/ 842935 h 9440530"/>
              <a:gd name="connsiteX2" fmla="*/ 862253 w 4846944"/>
              <a:gd name="connsiteY2" fmla="*/ 1 h 9440530"/>
              <a:gd name="connsiteX3" fmla="*/ 4846943 w 4846944"/>
              <a:gd name="connsiteY3" fmla="*/ 404 h 9440530"/>
              <a:gd name="connsiteX0" fmla="*/ 1 w 4846944"/>
              <a:gd name="connsiteY0" fmla="*/ 9440529 h 9440530"/>
              <a:gd name="connsiteX1" fmla="*/ 19321 w 4846944"/>
              <a:gd name="connsiteY1" fmla="*/ 842933 h 9440530"/>
              <a:gd name="connsiteX2" fmla="*/ 862255 w 4846944"/>
              <a:gd name="connsiteY2" fmla="*/ -1 h 9440530"/>
              <a:gd name="connsiteX3" fmla="*/ 4846945 w 4846944"/>
              <a:gd name="connsiteY3" fmla="*/ 402 h 9440530"/>
              <a:gd name="connsiteX0" fmla="*/ -1 w 6214722"/>
              <a:gd name="connsiteY0" fmla="*/ 9448726 h 9448725"/>
              <a:gd name="connsiteX1" fmla="*/ 19319 w 6214722"/>
              <a:gd name="connsiteY1" fmla="*/ 851130 h 9448725"/>
              <a:gd name="connsiteX2" fmla="*/ 862253 w 6214722"/>
              <a:gd name="connsiteY2" fmla="*/ 8196 h 9448725"/>
              <a:gd name="connsiteX3" fmla="*/ 6214722 w 6214722"/>
              <a:gd name="connsiteY3" fmla="*/ 1 h 9448725"/>
              <a:gd name="connsiteX0" fmla="*/ 0 w 6214724"/>
              <a:gd name="connsiteY0" fmla="*/ 10515416 h 10515416"/>
              <a:gd name="connsiteX1" fmla="*/ 19321 w 6214724"/>
              <a:gd name="connsiteY1" fmla="*/ 851128 h 10515416"/>
              <a:gd name="connsiteX2" fmla="*/ 862255 w 6214724"/>
              <a:gd name="connsiteY2" fmla="*/ 8194 h 10515416"/>
              <a:gd name="connsiteX3" fmla="*/ 6214724 w 6214724"/>
              <a:gd name="connsiteY3" fmla="*/ -1 h 10515416"/>
              <a:gd name="connsiteX0" fmla="*/ 0 w 6214724"/>
              <a:gd name="connsiteY0" fmla="*/ 10515418 h 10515418"/>
              <a:gd name="connsiteX1" fmla="*/ 19321 w 6214724"/>
              <a:gd name="connsiteY1" fmla="*/ 851130 h 10515418"/>
              <a:gd name="connsiteX2" fmla="*/ 862255 w 6214724"/>
              <a:gd name="connsiteY2" fmla="*/ 8196 h 10515418"/>
              <a:gd name="connsiteX3" fmla="*/ 1875864 w 6214724"/>
              <a:gd name="connsiteY3" fmla="*/ 580 h 10515418"/>
              <a:gd name="connsiteX4" fmla="*/ 6214724 w 6214724"/>
              <a:gd name="connsiteY4" fmla="*/ 1 h 10515418"/>
              <a:gd name="connsiteX0" fmla="*/ 0 w 1875864"/>
              <a:gd name="connsiteY0" fmla="*/ 10514838 h 10514838"/>
              <a:gd name="connsiteX1" fmla="*/ 19321 w 1875864"/>
              <a:gd name="connsiteY1" fmla="*/ 850550 h 10514838"/>
              <a:gd name="connsiteX2" fmla="*/ 862255 w 1875864"/>
              <a:gd name="connsiteY2" fmla="*/ 7616 h 10514838"/>
              <a:gd name="connsiteX3" fmla="*/ 1875864 w 1875864"/>
              <a:gd name="connsiteY3" fmla="*/ 0 h 10514838"/>
              <a:gd name="connsiteX0" fmla="*/ 0 w 1626397"/>
              <a:gd name="connsiteY0" fmla="*/ 10523439 h 10523439"/>
              <a:gd name="connsiteX1" fmla="*/ 19321 w 1626397"/>
              <a:gd name="connsiteY1" fmla="*/ 859151 h 10523439"/>
              <a:gd name="connsiteX2" fmla="*/ 862255 w 1626397"/>
              <a:gd name="connsiteY2" fmla="*/ 16217 h 10523439"/>
              <a:gd name="connsiteX3" fmla="*/ 1626396 w 1626397"/>
              <a:gd name="connsiteY3" fmla="*/ -1 h 10523439"/>
              <a:gd name="connsiteX0" fmla="*/ 0 w 1626395"/>
              <a:gd name="connsiteY0" fmla="*/ 10524591 h 10524591"/>
              <a:gd name="connsiteX1" fmla="*/ 19321 w 1626395"/>
              <a:gd name="connsiteY1" fmla="*/ 860303 h 10524591"/>
              <a:gd name="connsiteX2" fmla="*/ 862255 w 1626395"/>
              <a:gd name="connsiteY2" fmla="*/ 17369 h 10524591"/>
              <a:gd name="connsiteX3" fmla="*/ 1626396 w 1626395"/>
              <a:gd name="connsiteY3" fmla="*/ 1151 h 10524591"/>
              <a:gd name="connsiteX0" fmla="*/ 0 w 1626397"/>
              <a:gd name="connsiteY0" fmla="*/ 10524591 h 10524591"/>
              <a:gd name="connsiteX1" fmla="*/ 19321 w 1626397"/>
              <a:gd name="connsiteY1" fmla="*/ 860303 h 10524591"/>
              <a:gd name="connsiteX2" fmla="*/ 862255 w 1626397"/>
              <a:gd name="connsiteY2" fmla="*/ 17369 h 10524591"/>
              <a:gd name="connsiteX3" fmla="*/ 1626396 w 1626397"/>
              <a:gd name="connsiteY3" fmla="*/ 1151 h 10524591"/>
              <a:gd name="connsiteX0" fmla="*/ 0 w 1630694"/>
              <a:gd name="connsiteY0" fmla="*/ 10509982 h 10509982"/>
              <a:gd name="connsiteX1" fmla="*/ 19321 w 1630694"/>
              <a:gd name="connsiteY1" fmla="*/ 845694 h 10509982"/>
              <a:gd name="connsiteX2" fmla="*/ 862255 w 1630694"/>
              <a:gd name="connsiteY2" fmla="*/ 2760 h 10509982"/>
              <a:gd name="connsiteX3" fmla="*/ 1630695 w 1630694"/>
              <a:gd name="connsiteY3" fmla="*/ 3745 h 10509982"/>
            </a:gdLst>
            <a:ahLst/>
            <a:cxnLst>
              <a:cxn ang="0">
                <a:pos x="connsiteX0" y="connsiteY0"/>
              </a:cxn>
              <a:cxn ang="0">
                <a:pos x="connsiteX1" y="connsiteY1"/>
              </a:cxn>
              <a:cxn ang="0">
                <a:pos x="connsiteX2" y="connsiteY2"/>
              </a:cxn>
              <a:cxn ang="0">
                <a:pos x="connsiteX3" y="connsiteY3"/>
              </a:cxn>
            </a:cxnLst>
            <a:rect l="l" t="t" r="r" b="b"/>
            <a:pathLst>
              <a:path w="1630694" h="10509982">
                <a:moveTo>
                  <a:pt x="0" y="10509982"/>
                </a:moveTo>
                <a:cubicBezTo>
                  <a:pt x="3573" y="9380838"/>
                  <a:pt x="15748" y="1974838"/>
                  <a:pt x="19321" y="845694"/>
                </a:cubicBezTo>
                <a:cubicBezTo>
                  <a:pt x="19321" y="374643"/>
                  <a:pt x="391204" y="2760"/>
                  <a:pt x="862255" y="2760"/>
                </a:cubicBezTo>
                <a:cubicBezTo>
                  <a:pt x="1019475" y="220"/>
                  <a:pt x="1456269" y="-2320"/>
                  <a:pt x="1630695" y="3745"/>
                </a:cubicBezTo>
              </a:path>
            </a:pathLst>
          </a:custGeom>
          <a:noFill/>
          <a:ln w="60325" cap="flat">
            <a:solidFill>
              <a:schemeClr val="bg1"/>
            </a:solidFill>
            <a:prstDash val="solid"/>
            <a:miter/>
          </a:ln>
        </p:spPr>
        <p:txBody>
          <a:bodyPr rtlCol="0" anchor="ctr"/>
          <a:lstStyle/>
          <a:p>
            <a:endParaRPr lang="en-GB" noProof="0"/>
          </a:p>
        </p:txBody>
      </p:sp>
      <p:pic>
        <p:nvPicPr>
          <p:cNvPr id="29" name="Image 28">
            <a:extLst>
              <a:ext uri="{FF2B5EF4-FFF2-40B4-BE49-F238E27FC236}">
                <a16:creationId xmlns:a16="http://schemas.microsoft.com/office/drawing/2014/main" id="{1C91AFB3-E6C9-4F4C-9317-20ED72C4CE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2369" y="2837860"/>
            <a:ext cx="6043062" cy="4242230"/>
          </a:xfrm>
          <a:prstGeom prst="rect">
            <a:avLst/>
          </a:prstGeom>
        </p:spPr>
      </p:pic>
      <p:pic>
        <p:nvPicPr>
          <p:cNvPr id="31" name="Graphic 30">
            <a:extLst>
              <a:ext uri="{FF2B5EF4-FFF2-40B4-BE49-F238E27FC236}">
                <a16:creationId xmlns:a16="http://schemas.microsoft.com/office/drawing/2014/main" id="{BAEEC587-52CF-4159-9C41-D26622CF9C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79682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22933C8-150E-467F-BBE4-5796FEDF7DAD}"/>
              </a:ext>
            </a:extLst>
          </p:cNvPr>
          <p:cNvSpPr>
            <a:spLocks noGrp="1"/>
          </p:cNvSpPr>
          <p:nvPr>
            <p:ph type="pic" sz="quarter" idx="27"/>
          </p:nvPr>
        </p:nvSpPr>
        <p:spPr>
          <a:xfrm>
            <a:off x="0" y="0"/>
            <a:ext cx="12192000" cy="6854825"/>
          </a:xfrm>
          <a:prstGeom prst="rect">
            <a:avLst/>
          </a:prstGeom>
          <a:solidFill>
            <a:schemeClr val="bg1">
              <a:lumMod val="85000"/>
            </a:schemeClr>
          </a:solidFill>
        </p:spPr>
        <p:txBody>
          <a:bodyPr/>
          <a:lstStyle/>
          <a:p>
            <a:r>
              <a:rPr lang="en-US" noProof="0"/>
              <a:t>Click icon to add picture</a:t>
            </a:r>
            <a:endParaRPr lang="en-GB" noProof="0"/>
          </a:p>
        </p:txBody>
      </p:sp>
      <p:sp>
        <p:nvSpPr>
          <p:cNvPr id="4" name="Titre 4">
            <a:extLst>
              <a:ext uri="{FF2B5EF4-FFF2-40B4-BE49-F238E27FC236}">
                <a16:creationId xmlns:a16="http://schemas.microsoft.com/office/drawing/2014/main" id="{258F7700-F664-49A2-B791-8D0C96A0077C}"/>
              </a:ext>
            </a:extLst>
          </p:cNvPr>
          <p:cNvSpPr>
            <a:spLocks noGrp="1"/>
          </p:cNvSpPr>
          <p:nvPr>
            <p:ph type="title"/>
          </p:nvPr>
        </p:nvSpPr>
        <p:spPr>
          <a:xfrm>
            <a:off x="2104001" y="1113089"/>
            <a:ext cx="5900174" cy="1536253"/>
          </a:xfrm>
          <a:prstGeom prst="rect">
            <a:avLst/>
          </a:prstGeom>
        </p:spPr>
        <p:txBody>
          <a:bodyPr anchor="t"/>
          <a:lstStyle>
            <a:lvl1pPr algn="l">
              <a:defRPr sz="4000">
                <a:solidFill>
                  <a:schemeClr val="bg1"/>
                </a:solidFill>
              </a:defRPr>
            </a:lvl1pPr>
          </a:lstStyle>
          <a:p>
            <a:r>
              <a:rPr lang="en-US" noProof="0"/>
              <a:t>Click to edit Master title style</a:t>
            </a:r>
            <a:endParaRPr lang="en-GB" noProof="0"/>
          </a:p>
        </p:txBody>
      </p:sp>
      <p:sp>
        <p:nvSpPr>
          <p:cNvPr id="5" name="Sous-titre 2">
            <a:extLst>
              <a:ext uri="{FF2B5EF4-FFF2-40B4-BE49-F238E27FC236}">
                <a16:creationId xmlns:a16="http://schemas.microsoft.com/office/drawing/2014/main" id="{5791EC4E-63FC-45DF-80F8-ECCFD13A3451}"/>
              </a:ext>
            </a:extLst>
          </p:cNvPr>
          <p:cNvSpPr>
            <a:spLocks noGrp="1"/>
          </p:cNvSpPr>
          <p:nvPr>
            <p:ph type="subTitle" idx="1"/>
          </p:nvPr>
        </p:nvSpPr>
        <p:spPr>
          <a:xfrm>
            <a:off x="2104001" y="2678029"/>
            <a:ext cx="5900173" cy="390609"/>
          </a:xfrm>
          <a:prstGeom prst="rect">
            <a:avLst/>
          </a:prstGeom>
        </p:spPr>
        <p:txBody>
          <a:bodyPr/>
          <a:lstStyle>
            <a:lvl1pPr marL="0" indent="0" algn="l">
              <a:buNone/>
              <a:defRPr sz="22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6" name="Espace réservé du texte 117">
            <a:extLst>
              <a:ext uri="{FF2B5EF4-FFF2-40B4-BE49-F238E27FC236}">
                <a16:creationId xmlns:a16="http://schemas.microsoft.com/office/drawing/2014/main" id="{8E0AC3DF-3752-4D89-AF93-EC11117E3A02}"/>
              </a:ext>
            </a:extLst>
          </p:cNvPr>
          <p:cNvSpPr>
            <a:spLocks noGrp="1"/>
          </p:cNvSpPr>
          <p:nvPr>
            <p:ph type="body" sz="quarter" idx="22" hasCustomPrompt="1"/>
          </p:nvPr>
        </p:nvSpPr>
        <p:spPr>
          <a:xfrm>
            <a:off x="227013" y="0"/>
            <a:ext cx="1730337" cy="1502421"/>
          </a:xfrm>
          <a:custGeom>
            <a:avLst/>
            <a:gdLst>
              <a:gd name="connsiteX0" fmla="*/ 0 w 3211969"/>
              <a:gd name="connsiteY0" fmla="*/ 0 h 2788896"/>
              <a:gd name="connsiteX1" fmla="*/ 65999 w 3211969"/>
              <a:gd name="connsiteY1" fmla="*/ 0 h 2788896"/>
              <a:gd name="connsiteX2" fmla="*/ 65999 w 3211969"/>
              <a:gd name="connsiteY2" fmla="*/ 1890289 h 2788896"/>
              <a:gd name="connsiteX3" fmla="*/ 896914 w 3211969"/>
              <a:gd name="connsiteY3" fmla="*/ 2722896 h 2788896"/>
              <a:gd name="connsiteX4" fmla="*/ 3211969 w 3211969"/>
              <a:gd name="connsiteY4" fmla="*/ 2722896 h 2788896"/>
              <a:gd name="connsiteX5" fmla="*/ 3211969 w 3211969"/>
              <a:gd name="connsiteY5" fmla="*/ 2788896 h 2788896"/>
              <a:gd name="connsiteX6" fmla="*/ 898607 w 3211969"/>
              <a:gd name="connsiteY6" fmla="*/ 2788896 h 2788896"/>
              <a:gd name="connsiteX7" fmla="*/ 0 w 3211969"/>
              <a:gd name="connsiteY7" fmla="*/ 1890289 h 278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969" h="2788896">
                <a:moveTo>
                  <a:pt x="0" y="0"/>
                </a:moveTo>
                <a:lnTo>
                  <a:pt x="65999" y="0"/>
                </a:lnTo>
                <a:lnTo>
                  <a:pt x="65999" y="1890289"/>
                </a:lnTo>
                <a:cubicBezTo>
                  <a:pt x="65999" y="2348900"/>
                  <a:pt x="438303" y="2722896"/>
                  <a:pt x="896914" y="2722896"/>
                </a:cubicBezTo>
                <a:lnTo>
                  <a:pt x="3211969" y="2722896"/>
                </a:lnTo>
                <a:lnTo>
                  <a:pt x="3211969" y="2788896"/>
                </a:lnTo>
                <a:lnTo>
                  <a:pt x="898607" y="2788896"/>
                </a:lnTo>
                <a:cubicBezTo>
                  <a:pt x="402765" y="2788896"/>
                  <a:pt x="0" y="2386130"/>
                  <a:pt x="0" y="1890289"/>
                </a:cubicBezTo>
                <a:close/>
              </a:path>
            </a:pathLst>
          </a:custGeom>
          <a:solidFill>
            <a:schemeClr val="bg1"/>
          </a:solidFill>
        </p:spPr>
        <p:txBody>
          <a:bodyPr wrap="square">
            <a:noAutofit/>
          </a:bodyPr>
          <a:lstStyle>
            <a:lvl1pPr>
              <a:defRPr/>
            </a:lvl1pPr>
          </a:lstStyle>
          <a:p>
            <a:pPr lvl="0"/>
            <a:r>
              <a:rPr lang="en-GB" noProof="0"/>
              <a:t> </a:t>
            </a:r>
          </a:p>
        </p:txBody>
      </p:sp>
      <p:sp>
        <p:nvSpPr>
          <p:cNvPr id="9" name="Espace réservé de la date 8">
            <a:extLst>
              <a:ext uri="{FF2B5EF4-FFF2-40B4-BE49-F238E27FC236}">
                <a16:creationId xmlns:a16="http://schemas.microsoft.com/office/drawing/2014/main" id="{25B64C80-DA6D-4DDD-98BD-15493EA7F990}"/>
              </a:ext>
            </a:extLst>
          </p:cNvPr>
          <p:cNvSpPr>
            <a:spLocks noGrp="1"/>
          </p:cNvSpPr>
          <p:nvPr>
            <p:ph type="dt" sz="half" idx="24"/>
          </p:nvPr>
        </p:nvSpPr>
        <p:spPr/>
        <p:txBody>
          <a:bodyPr/>
          <a:lstStyle>
            <a:lvl1pPr>
              <a:defRPr>
                <a:solidFill>
                  <a:schemeClr val="bg1"/>
                </a:solidFill>
              </a:defRPr>
            </a:lvl1pPr>
          </a:lstStyle>
          <a:p>
            <a:fld id="{1EFF4B73-7013-4660-AA0B-0C1730E5CB4C}" type="datetime1">
              <a:rPr lang="en-GB" noProof="0" smtClean="0"/>
              <a:t>07/08/2024</a:t>
            </a:fld>
            <a:endParaRPr lang="en-GB" noProof="0"/>
          </a:p>
        </p:txBody>
      </p:sp>
      <p:sp>
        <p:nvSpPr>
          <p:cNvPr id="10" name="Espace réservé du pied de page 9">
            <a:extLst>
              <a:ext uri="{FF2B5EF4-FFF2-40B4-BE49-F238E27FC236}">
                <a16:creationId xmlns:a16="http://schemas.microsoft.com/office/drawing/2014/main" id="{14D6DFDE-E8E4-4C25-B510-797574BC51BD}"/>
              </a:ext>
            </a:extLst>
          </p:cNvPr>
          <p:cNvSpPr>
            <a:spLocks noGrp="1"/>
          </p:cNvSpPr>
          <p:nvPr>
            <p:ph type="ftr" sz="quarter" idx="25"/>
          </p:nvPr>
        </p:nvSpPr>
        <p:spPr/>
        <p:txBody>
          <a:bodyPr/>
          <a:lstStyle>
            <a:lvl1pPr>
              <a:defRPr>
                <a:solidFill>
                  <a:schemeClr val="bg1"/>
                </a:solidFill>
              </a:defRPr>
            </a:lvl1pPr>
          </a:lstStyle>
          <a:p>
            <a:r>
              <a:rPr lang="en-GB" noProof="0"/>
              <a:t>Title of presentation</a:t>
            </a:r>
          </a:p>
        </p:txBody>
      </p:sp>
      <p:sp>
        <p:nvSpPr>
          <p:cNvPr id="11" name="Espace réservé du numéro de diapositive 10">
            <a:extLst>
              <a:ext uri="{FF2B5EF4-FFF2-40B4-BE49-F238E27FC236}">
                <a16:creationId xmlns:a16="http://schemas.microsoft.com/office/drawing/2014/main" id="{AAF2F5B2-F163-4858-A401-86D47ACB7AA0}"/>
              </a:ext>
            </a:extLst>
          </p:cNvPr>
          <p:cNvSpPr>
            <a:spLocks noGrp="1"/>
          </p:cNvSpPr>
          <p:nvPr>
            <p:ph type="sldNum" sz="quarter" idx="26"/>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34" name="Espace réservé du texte 32">
            <a:extLst>
              <a:ext uri="{FF2B5EF4-FFF2-40B4-BE49-F238E27FC236}">
                <a16:creationId xmlns:a16="http://schemas.microsoft.com/office/drawing/2014/main" id="{1EEF65F0-59C6-465E-8FBD-2AE02CD31381}"/>
              </a:ext>
            </a:extLst>
          </p:cNvPr>
          <p:cNvSpPr>
            <a:spLocks noGrp="1"/>
          </p:cNvSpPr>
          <p:nvPr>
            <p:ph type="body" sz="quarter" idx="28" hasCustomPrompt="1"/>
          </p:nvPr>
        </p:nvSpPr>
        <p:spPr>
          <a:xfrm>
            <a:off x="2576513" y="5753100"/>
            <a:ext cx="3670300" cy="1111250"/>
          </a:xfrm>
          <a:prstGeom prst="rect">
            <a:avLst/>
          </a:prstGeom>
          <a:blipFill>
            <a:blip r:embed="rId2" cstate="email">
              <a:extLst>
                <a:ext uri="{28A0092B-C50C-407E-A947-70E740481C1C}">
                  <a14:useLocalDpi xmlns:a14="http://schemas.microsoft.com/office/drawing/2010/main"/>
                </a:ext>
              </a:extLst>
            </a:blip>
            <a:srcRect/>
            <a:stretch>
              <a:fillRect l="449" r="449"/>
            </a:stretch>
          </a:blipFill>
        </p:spPr>
        <p:txBody>
          <a:bodyPr/>
          <a:lstStyle>
            <a:lvl1pPr>
              <a:defRPr/>
            </a:lvl1pPr>
          </a:lstStyle>
          <a:p>
            <a:pPr lvl="0"/>
            <a:r>
              <a:rPr lang="en-GB" noProof="0"/>
              <a:t> </a:t>
            </a:r>
          </a:p>
        </p:txBody>
      </p:sp>
      <p:pic>
        <p:nvPicPr>
          <p:cNvPr id="13" name="Graphic 12">
            <a:extLst>
              <a:ext uri="{FF2B5EF4-FFF2-40B4-BE49-F238E27FC236}">
                <a16:creationId xmlns:a16="http://schemas.microsoft.com/office/drawing/2014/main" id="{5053D0A4-2B92-4B34-BA88-B453B8FE6D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645027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VIDEO">
    <p:spTree>
      <p:nvGrpSpPr>
        <p:cNvPr id="1" name=""/>
        <p:cNvGrpSpPr/>
        <p:nvPr/>
      </p:nvGrpSpPr>
      <p:grpSpPr>
        <a:xfrm>
          <a:off x="0" y="0"/>
          <a:ext cx="0" cy="0"/>
          <a:chOff x="0" y="0"/>
          <a:chExt cx="0" cy="0"/>
        </a:xfrm>
      </p:grpSpPr>
      <p:sp>
        <p:nvSpPr>
          <p:cNvPr id="3" name="Espace réservé de l'élément multimédia 2">
            <a:extLst>
              <a:ext uri="{FF2B5EF4-FFF2-40B4-BE49-F238E27FC236}">
                <a16:creationId xmlns:a16="http://schemas.microsoft.com/office/drawing/2014/main" id="{959C2B88-88C5-4D5A-A29F-6CF7C3C77795}"/>
              </a:ext>
            </a:extLst>
          </p:cNvPr>
          <p:cNvSpPr>
            <a:spLocks noGrp="1"/>
          </p:cNvSpPr>
          <p:nvPr>
            <p:ph type="media" sz="quarter" idx="27"/>
          </p:nvPr>
        </p:nvSpPr>
        <p:spPr>
          <a:xfrm>
            <a:off x="0" y="0"/>
            <a:ext cx="12192000" cy="6858000"/>
          </a:xfrm>
          <a:prstGeom prst="rect">
            <a:avLst/>
          </a:prstGeom>
          <a:solidFill>
            <a:schemeClr val="bg1">
              <a:lumMod val="85000"/>
            </a:schemeClr>
          </a:solidFill>
        </p:spPr>
        <p:txBody>
          <a:bodyPr/>
          <a:lstStyle/>
          <a:p>
            <a:r>
              <a:rPr lang="en-US" noProof="0"/>
              <a:t>Click icon to add media</a:t>
            </a:r>
            <a:endParaRPr lang="en-GB" noProof="0"/>
          </a:p>
        </p:txBody>
      </p:sp>
      <p:sp>
        <p:nvSpPr>
          <p:cNvPr id="6" name="Espace réservé du texte 117">
            <a:extLst>
              <a:ext uri="{FF2B5EF4-FFF2-40B4-BE49-F238E27FC236}">
                <a16:creationId xmlns:a16="http://schemas.microsoft.com/office/drawing/2014/main" id="{8E0AC3DF-3752-4D89-AF93-EC11117E3A02}"/>
              </a:ext>
            </a:extLst>
          </p:cNvPr>
          <p:cNvSpPr>
            <a:spLocks noGrp="1"/>
          </p:cNvSpPr>
          <p:nvPr>
            <p:ph type="body" sz="quarter" idx="22" hasCustomPrompt="1"/>
          </p:nvPr>
        </p:nvSpPr>
        <p:spPr>
          <a:xfrm>
            <a:off x="227013" y="0"/>
            <a:ext cx="1730337" cy="1502421"/>
          </a:xfrm>
          <a:custGeom>
            <a:avLst/>
            <a:gdLst>
              <a:gd name="connsiteX0" fmla="*/ 0 w 3211969"/>
              <a:gd name="connsiteY0" fmla="*/ 0 h 2788896"/>
              <a:gd name="connsiteX1" fmla="*/ 65999 w 3211969"/>
              <a:gd name="connsiteY1" fmla="*/ 0 h 2788896"/>
              <a:gd name="connsiteX2" fmla="*/ 65999 w 3211969"/>
              <a:gd name="connsiteY2" fmla="*/ 1890289 h 2788896"/>
              <a:gd name="connsiteX3" fmla="*/ 896914 w 3211969"/>
              <a:gd name="connsiteY3" fmla="*/ 2722896 h 2788896"/>
              <a:gd name="connsiteX4" fmla="*/ 3211969 w 3211969"/>
              <a:gd name="connsiteY4" fmla="*/ 2722896 h 2788896"/>
              <a:gd name="connsiteX5" fmla="*/ 3211969 w 3211969"/>
              <a:gd name="connsiteY5" fmla="*/ 2788896 h 2788896"/>
              <a:gd name="connsiteX6" fmla="*/ 898607 w 3211969"/>
              <a:gd name="connsiteY6" fmla="*/ 2788896 h 2788896"/>
              <a:gd name="connsiteX7" fmla="*/ 0 w 3211969"/>
              <a:gd name="connsiteY7" fmla="*/ 1890289 h 278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969" h="2788896">
                <a:moveTo>
                  <a:pt x="0" y="0"/>
                </a:moveTo>
                <a:lnTo>
                  <a:pt x="65999" y="0"/>
                </a:lnTo>
                <a:lnTo>
                  <a:pt x="65999" y="1890289"/>
                </a:lnTo>
                <a:cubicBezTo>
                  <a:pt x="65999" y="2348900"/>
                  <a:pt x="438303" y="2722896"/>
                  <a:pt x="896914" y="2722896"/>
                </a:cubicBezTo>
                <a:lnTo>
                  <a:pt x="3211969" y="2722896"/>
                </a:lnTo>
                <a:lnTo>
                  <a:pt x="3211969" y="2788896"/>
                </a:lnTo>
                <a:lnTo>
                  <a:pt x="898607" y="2788896"/>
                </a:lnTo>
                <a:cubicBezTo>
                  <a:pt x="402765" y="2788896"/>
                  <a:pt x="0" y="2386130"/>
                  <a:pt x="0" y="1890289"/>
                </a:cubicBezTo>
                <a:close/>
              </a:path>
            </a:pathLst>
          </a:custGeom>
          <a:solidFill>
            <a:schemeClr val="bg1"/>
          </a:solidFill>
        </p:spPr>
        <p:txBody>
          <a:bodyPr wrap="square">
            <a:noAutofit/>
          </a:bodyPr>
          <a:lstStyle>
            <a:lvl1pPr>
              <a:defRPr/>
            </a:lvl1pPr>
          </a:lstStyle>
          <a:p>
            <a:pPr lvl="0"/>
            <a:r>
              <a:rPr lang="en-GB" noProof="0"/>
              <a:t> </a:t>
            </a:r>
          </a:p>
        </p:txBody>
      </p:sp>
      <p:sp>
        <p:nvSpPr>
          <p:cNvPr id="9" name="Espace réservé de la date 8">
            <a:extLst>
              <a:ext uri="{FF2B5EF4-FFF2-40B4-BE49-F238E27FC236}">
                <a16:creationId xmlns:a16="http://schemas.microsoft.com/office/drawing/2014/main" id="{25B64C80-DA6D-4DDD-98BD-15493EA7F990}"/>
              </a:ext>
            </a:extLst>
          </p:cNvPr>
          <p:cNvSpPr>
            <a:spLocks noGrp="1"/>
          </p:cNvSpPr>
          <p:nvPr>
            <p:ph type="dt" sz="half" idx="24"/>
          </p:nvPr>
        </p:nvSpPr>
        <p:spPr/>
        <p:txBody>
          <a:bodyPr/>
          <a:lstStyle>
            <a:lvl1pPr>
              <a:defRPr>
                <a:solidFill>
                  <a:schemeClr val="bg1"/>
                </a:solidFill>
              </a:defRPr>
            </a:lvl1pPr>
          </a:lstStyle>
          <a:p>
            <a:fld id="{8BBE757A-3DB2-4D1B-8FB1-69DDC79E7777}" type="datetime1">
              <a:rPr lang="en-GB" noProof="0" smtClean="0"/>
              <a:t>07/08/2024</a:t>
            </a:fld>
            <a:endParaRPr lang="en-GB" noProof="0"/>
          </a:p>
        </p:txBody>
      </p:sp>
      <p:sp>
        <p:nvSpPr>
          <p:cNvPr id="10" name="Espace réservé du pied de page 9">
            <a:extLst>
              <a:ext uri="{FF2B5EF4-FFF2-40B4-BE49-F238E27FC236}">
                <a16:creationId xmlns:a16="http://schemas.microsoft.com/office/drawing/2014/main" id="{14D6DFDE-E8E4-4C25-B510-797574BC51BD}"/>
              </a:ext>
            </a:extLst>
          </p:cNvPr>
          <p:cNvSpPr>
            <a:spLocks noGrp="1"/>
          </p:cNvSpPr>
          <p:nvPr>
            <p:ph type="ftr" sz="quarter" idx="25"/>
          </p:nvPr>
        </p:nvSpPr>
        <p:spPr/>
        <p:txBody>
          <a:bodyPr/>
          <a:lstStyle>
            <a:lvl1pPr>
              <a:defRPr>
                <a:solidFill>
                  <a:schemeClr val="bg1"/>
                </a:solidFill>
              </a:defRPr>
            </a:lvl1pPr>
          </a:lstStyle>
          <a:p>
            <a:r>
              <a:rPr lang="en-GB" noProof="0"/>
              <a:t>Title of presentation</a:t>
            </a:r>
          </a:p>
        </p:txBody>
      </p:sp>
      <p:sp>
        <p:nvSpPr>
          <p:cNvPr id="11" name="Espace réservé du numéro de diapositive 10">
            <a:extLst>
              <a:ext uri="{FF2B5EF4-FFF2-40B4-BE49-F238E27FC236}">
                <a16:creationId xmlns:a16="http://schemas.microsoft.com/office/drawing/2014/main" id="{AAF2F5B2-F163-4858-A401-86D47ACB7AA0}"/>
              </a:ext>
            </a:extLst>
          </p:cNvPr>
          <p:cNvSpPr>
            <a:spLocks noGrp="1"/>
          </p:cNvSpPr>
          <p:nvPr>
            <p:ph type="sldNum" sz="quarter" idx="26"/>
          </p:nvPr>
        </p:nvSpPr>
        <p:spPr/>
        <p:txBody>
          <a:bodyPr/>
          <a:lstStyle>
            <a:lvl1pPr>
              <a:defRPr>
                <a:solidFill>
                  <a:schemeClr val="bg1"/>
                </a:solidFill>
              </a:defRPr>
            </a:lvl1pPr>
          </a:lstStyle>
          <a:p>
            <a:fld id="{03782C43-7533-4CE7-94CC-8F091034FBE1}" type="slidenum">
              <a:rPr lang="en-GB" noProof="0" smtClean="0"/>
              <a:pPr/>
              <a:t>‹Nr.›</a:t>
            </a:fld>
            <a:endParaRPr lang="en-GB" noProof="0"/>
          </a:p>
        </p:txBody>
      </p:sp>
      <p:sp>
        <p:nvSpPr>
          <p:cNvPr id="14" name="Titre 4">
            <a:extLst>
              <a:ext uri="{FF2B5EF4-FFF2-40B4-BE49-F238E27FC236}">
                <a16:creationId xmlns:a16="http://schemas.microsoft.com/office/drawing/2014/main" id="{78EC6C81-FB12-4F48-BD95-40BE4786AD6F}"/>
              </a:ext>
            </a:extLst>
          </p:cNvPr>
          <p:cNvSpPr>
            <a:spLocks noGrp="1"/>
          </p:cNvSpPr>
          <p:nvPr>
            <p:ph type="title"/>
          </p:nvPr>
        </p:nvSpPr>
        <p:spPr>
          <a:xfrm>
            <a:off x="2104001" y="1113089"/>
            <a:ext cx="5900174" cy="1536253"/>
          </a:xfrm>
          <a:prstGeom prst="rect">
            <a:avLst/>
          </a:prstGeom>
        </p:spPr>
        <p:txBody>
          <a:bodyPr anchor="t"/>
          <a:lstStyle>
            <a:lvl1pPr algn="l">
              <a:defRPr sz="4000">
                <a:solidFill>
                  <a:schemeClr val="bg1"/>
                </a:solidFill>
              </a:defRPr>
            </a:lvl1pPr>
          </a:lstStyle>
          <a:p>
            <a:r>
              <a:rPr lang="en-US" noProof="0"/>
              <a:t>Click to edit Master title style</a:t>
            </a:r>
            <a:endParaRPr lang="en-GB" noProof="0"/>
          </a:p>
        </p:txBody>
      </p:sp>
      <p:sp>
        <p:nvSpPr>
          <p:cNvPr id="15" name="Sous-titre 2">
            <a:extLst>
              <a:ext uri="{FF2B5EF4-FFF2-40B4-BE49-F238E27FC236}">
                <a16:creationId xmlns:a16="http://schemas.microsoft.com/office/drawing/2014/main" id="{35F92051-EDEB-4D9C-897A-7A2393800026}"/>
              </a:ext>
            </a:extLst>
          </p:cNvPr>
          <p:cNvSpPr>
            <a:spLocks noGrp="1"/>
          </p:cNvSpPr>
          <p:nvPr>
            <p:ph type="subTitle" idx="1"/>
          </p:nvPr>
        </p:nvSpPr>
        <p:spPr>
          <a:xfrm>
            <a:off x="2104001" y="2678029"/>
            <a:ext cx="5900173" cy="390609"/>
          </a:xfrm>
          <a:prstGeom prst="rect">
            <a:avLst/>
          </a:prstGeom>
        </p:spPr>
        <p:txBody>
          <a:bodyPr/>
          <a:lstStyle>
            <a:lvl1pPr marL="0" indent="0" algn="l">
              <a:buNone/>
              <a:defRPr sz="22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7" name="Espace réservé du texte 32">
            <a:extLst>
              <a:ext uri="{FF2B5EF4-FFF2-40B4-BE49-F238E27FC236}">
                <a16:creationId xmlns:a16="http://schemas.microsoft.com/office/drawing/2014/main" id="{B74D1007-5EDD-4385-9E47-E45D242D20DF}"/>
              </a:ext>
            </a:extLst>
          </p:cNvPr>
          <p:cNvSpPr>
            <a:spLocks noGrp="1"/>
          </p:cNvSpPr>
          <p:nvPr>
            <p:ph type="body" sz="quarter" idx="28" hasCustomPrompt="1"/>
          </p:nvPr>
        </p:nvSpPr>
        <p:spPr>
          <a:xfrm>
            <a:off x="2576513" y="5753100"/>
            <a:ext cx="3670300" cy="1111250"/>
          </a:xfrm>
          <a:prstGeom prst="rect">
            <a:avLst/>
          </a:prstGeom>
          <a:blipFill>
            <a:blip r:embed="rId2" cstate="email">
              <a:extLst>
                <a:ext uri="{28A0092B-C50C-407E-A947-70E740481C1C}">
                  <a14:useLocalDpi xmlns:a14="http://schemas.microsoft.com/office/drawing/2010/main"/>
                </a:ext>
              </a:extLst>
            </a:blip>
            <a:srcRect/>
            <a:stretch>
              <a:fillRect l="449" r="449"/>
            </a:stretch>
          </a:blipFill>
        </p:spPr>
        <p:txBody>
          <a:bodyPr/>
          <a:lstStyle>
            <a:lvl1pPr>
              <a:defRPr/>
            </a:lvl1pPr>
          </a:lstStyle>
          <a:p>
            <a:pPr lvl="0"/>
            <a:r>
              <a:rPr lang="en-GB" noProof="0"/>
              <a:t> </a:t>
            </a:r>
          </a:p>
        </p:txBody>
      </p:sp>
      <p:pic>
        <p:nvPicPr>
          <p:cNvPr id="13" name="Graphic 12">
            <a:extLst>
              <a:ext uri="{FF2B5EF4-FFF2-40B4-BE49-F238E27FC236}">
                <a16:creationId xmlns:a16="http://schemas.microsoft.com/office/drawing/2014/main" id="{F44713AD-A693-4E4F-A9AE-F70277C1BE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43795" y="6101568"/>
            <a:ext cx="2701300" cy="709558"/>
          </a:xfrm>
          <a:prstGeom prst="rect">
            <a:avLst/>
          </a:prstGeom>
        </p:spPr>
      </p:pic>
    </p:spTree>
    <p:extLst>
      <p:ext uri="{BB962C8B-B14F-4D97-AF65-F5344CB8AC3E}">
        <p14:creationId xmlns:p14="http://schemas.microsoft.com/office/powerpoint/2010/main" val="1562104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UBTITLE + 2 TEXTS">
    <p:spTree>
      <p:nvGrpSpPr>
        <p:cNvPr id="1" name=""/>
        <p:cNvGrpSpPr/>
        <p:nvPr/>
      </p:nvGrpSpPr>
      <p:grpSpPr>
        <a:xfrm>
          <a:off x="0" y="0"/>
          <a:ext cx="0" cy="0"/>
          <a:chOff x="0" y="0"/>
          <a:chExt cx="0" cy="0"/>
        </a:xfrm>
      </p:grpSpPr>
      <p:sp>
        <p:nvSpPr>
          <p:cNvPr id="12" name="Espace réservé du texte 8"/>
          <p:cNvSpPr>
            <a:spLocks noGrp="1"/>
          </p:cNvSpPr>
          <p:nvPr>
            <p:ph type="body" sz="quarter" idx="14"/>
          </p:nvPr>
        </p:nvSpPr>
        <p:spPr>
          <a:xfrm>
            <a:off x="766764" y="2009869"/>
            <a:ext cx="5329236" cy="3975006"/>
          </a:xfrm>
          <a:prstGeom prst="rect">
            <a:avLst/>
          </a:prstGeom>
        </p:spPr>
        <p:txBody>
          <a:body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A0374BED-212F-4C5C-B243-F65002B0DFB4}"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11" name="Espace réservé du texte 8">
            <a:extLst>
              <a:ext uri="{FF2B5EF4-FFF2-40B4-BE49-F238E27FC236}">
                <a16:creationId xmlns:a16="http://schemas.microsoft.com/office/drawing/2014/main" id="{8FCC37D9-3669-416D-912E-335313189924}"/>
              </a:ext>
            </a:extLst>
          </p:cNvPr>
          <p:cNvSpPr>
            <a:spLocks noGrp="1"/>
          </p:cNvSpPr>
          <p:nvPr>
            <p:ph type="body" sz="quarter" idx="23"/>
          </p:nvPr>
        </p:nvSpPr>
        <p:spPr>
          <a:xfrm>
            <a:off x="6491289" y="2009869"/>
            <a:ext cx="5329236" cy="3975006"/>
          </a:xfrm>
          <a:prstGeom prst="rect">
            <a:avLst/>
          </a:prstGeom>
        </p:spPr>
        <p:txBody>
          <a:bodyPr/>
          <a:lstStyle/>
          <a:p>
            <a:pPr lvl="0"/>
            <a:r>
              <a:rPr lang="en-US" noProof="0"/>
              <a:t>Click to edit Master text styles</a:t>
            </a:r>
          </a:p>
        </p:txBody>
      </p:sp>
      <p:sp>
        <p:nvSpPr>
          <p:cNvPr id="16" name="Sous-titre 2">
            <a:extLst>
              <a:ext uri="{FF2B5EF4-FFF2-40B4-BE49-F238E27FC236}">
                <a16:creationId xmlns:a16="http://schemas.microsoft.com/office/drawing/2014/main" id="{C0EA9B31-067C-43B5-A5CF-836C35305440}"/>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 name="Titre 2">
            <a:extLst>
              <a:ext uri="{FF2B5EF4-FFF2-40B4-BE49-F238E27FC236}">
                <a16:creationId xmlns:a16="http://schemas.microsoft.com/office/drawing/2014/main" id="{3B695391-3974-43E4-A994-71EC239BC7A0}"/>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93617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UBTITLE + TEXT + CONTENT">
    <p:spTree>
      <p:nvGrpSpPr>
        <p:cNvPr id="1" name=""/>
        <p:cNvGrpSpPr/>
        <p:nvPr/>
      </p:nvGrpSpPr>
      <p:grpSpPr>
        <a:xfrm>
          <a:off x="0" y="0"/>
          <a:ext cx="0" cy="0"/>
          <a:chOff x="0" y="0"/>
          <a:chExt cx="0" cy="0"/>
        </a:xfrm>
      </p:grpSpPr>
      <p:sp>
        <p:nvSpPr>
          <p:cNvPr id="12" name="Espace réservé du texte 8"/>
          <p:cNvSpPr>
            <a:spLocks noGrp="1"/>
          </p:cNvSpPr>
          <p:nvPr>
            <p:ph type="body" sz="quarter" idx="14"/>
          </p:nvPr>
        </p:nvSpPr>
        <p:spPr>
          <a:xfrm>
            <a:off x="766764" y="1629623"/>
            <a:ext cx="5329236" cy="3975006"/>
          </a:xfrm>
          <a:prstGeom prst="rect">
            <a:avLst/>
          </a:prstGeom>
        </p:spPr>
        <p:txBody>
          <a:body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1BFD324D-FB96-405C-8BF8-253EC16FB77C}"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16" name="Sous-titre 2">
            <a:extLst>
              <a:ext uri="{FF2B5EF4-FFF2-40B4-BE49-F238E27FC236}">
                <a16:creationId xmlns:a16="http://schemas.microsoft.com/office/drawing/2014/main" id="{C0EA9B31-067C-43B5-A5CF-836C35305440}"/>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 name="Espace réservé du contenu 2">
            <a:extLst>
              <a:ext uri="{FF2B5EF4-FFF2-40B4-BE49-F238E27FC236}">
                <a16:creationId xmlns:a16="http://schemas.microsoft.com/office/drawing/2014/main" id="{0450A0CD-CD99-46ED-B6FA-D2AA20CB0B90}"/>
              </a:ext>
            </a:extLst>
          </p:cNvPr>
          <p:cNvSpPr>
            <a:spLocks noGrp="1"/>
          </p:cNvSpPr>
          <p:nvPr>
            <p:ph sz="quarter" idx="23"/>
          </p:nvPr>
        </p:nvSpPr>
        <p:spPr>
          <a:xfrm>
            <a:off x="6492525" y="1629529"/>
            <a:ext cx="5328000" cy="3997325"/>
          </a:xfrm>
          <a:prstGeom prst="rect">
            <a:avLst/>
          </a:prstGeom>
        </p:spPr>
        <p:txBody>
          <a:bodyPr/>
          <a:lstStyle>
            <a:lvl1pPr>
              <a:defRPr/>
            </a:lvl1pPr>
          </a:lstStyle>
          <a:p>
            <a:pPr lvl="0"/>
            <a:r>
              <a:rPr lang="en-US" noProof="0"/>
              <a:t>Click to edit Master text styles</a:t>
            </a:r>
          </a:p>
        </p:txBody>
      </p:sp>
      <p:sp>
        <p:nvSpPr>
          <p:cNvPr id="2" name="Titre 1">
            <a:extLst>
              <a:ext uri="{FF2B5EF4-FFF2-40B4-BE49-F238E27FC236}">
                <a16:creationId xmlns:a16="http://schemas.microsoft.com/office/drawing/2014/main" id="{7F3BBCEF-A6B2-4982-BA37-B3B56BEBAAD9}"/>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09290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TITLE + TEXT + PICTURE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25B3CD-AE99-486C-9F3F-19CF16590EE2}"/>
              </a:ext>
            </a:extLst>
          </p:cNvPr>
          <p:cNvSpPr/>
          <p:nvPr userDrawn="1"/>
        </p:nvSpPr>
        <p:spPr>
          <a:xfrm>
            <a:off x="750938" y="1620570"/>
            <a:ext cx="3657600" cy="4390931"/>
          </a:xfrm>
          <a:prstGeom prst="rect">
            <a:avLst/>
          </a:prstGeom>
          <a:solidFill>
            <a:srgbClr val="43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Espace réservé de la date 2">
            <a:extLst>
              <a:ext uri="{FF2B5EF4-FFF2-40B4-BE49-F238E27FC236}">
                <a16:creationId xmlns:a16="http://schemas.microsoft.com/office/drawing/2014/main" id="{62AF20F0-915D-4F54-9CF9-46F45CE2E967}"/>
              </a:ext>
            </a:extLst>
          </p:cNvPr>
          <p:cNvSpPr>
            <a:spLocks noGrp="1"/>
          </p:cNvSpPr>
          <p:nvPr>
            <p:ph type="dt" sz="half" idx="10"/>
          </p:nvPr>
        </p:nvSpPr>
        <p:spPr/>
        <p:txBody>
          <a:bodyPr/>
          <a:lstStyle/>
          <a:p>
            <a:fld id="{BE9C7483-E884-4640-8783-53D2740CFE75}" type="datetime1">
              <a:rPr lang="en-GB" noProof="0" smtClean="0"/>
              <a:t>07/08/2024</a:t>
            </a:fld>
            <a:endParaRPr lang="en-GB" noProof="0"/>
          </a:p>
        </p:txBody>
      </p:sp>
      <p:sp>
        <p:nvSpPr>
          <p:cNvPr id="4" name="Espace réservé du pied de page 3">
            <a:extLst>
              <a:ext uri="{FF2B5EF4-FFF2-40B4-BE49-F238E27FC236}">
                <a16:creationId xmlns:a16="http://schemas.microsoft.com/office/drawing/2014/main" id="{FE41E7C8-314F-4E16-8200-79638D2B7D46}"/>
              </a:ext>
            </a:extLst>
          </p:cNvPr>
          <p:cNvSpPr>
            <a:spLocks noGrp="1"/>
          </p:cNvSpPr>
          <p:nvPr>
            <p:ph type="ftr" sz="quarter" idx="11"/>
          </p:nvPr>
        </p:nvSpPr>
        <p:spPr/>
        <p:txBody>
          <a:bodyPr/>
          <a:lstStyle/>
          <a:p>
            <a:r>
              <a:rPr lang="en-GB" noProof="0"/>
              <a:t>Title of presentation</a:t>
            </a:r>
          </a:p>
        </p:txBody>
      </p:sp>
      <p:sp>
        <p:nvSpPr>
          <p:cNvPr id="5" name="Espace réservé du numéro de diapositive 4">
            <a:extLst>
              <a:ext uri="{FF2B5EF4-FFF2-40B4-BE49-F238E27FC236}">
                <a16:creationId xmlns:a16="http://schemas.microsoft.com/office/drawing/2014/main" id="{3BF8DF4C-BAEF-4AD8-BC7D-9AC1FFCA6391}"/>
              </a:ext>
            </a:extLst>
          </p:cNvPr>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6" name="Sous-titre 2">
            <a:extLst>
              <a:ext uri="{FF2B5EF4-FFF2-40B4-BE49-F238E27FC236}">
                <a16:creationId xmlns:a16="http://schemas.microsoft.com/office/drawing/2014/main" id="{F4236247-346B-4377-95EE-9BF137E5E5A4}"/>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8" name="Espace réservé pour une image  2">
            <a:extLst>
              <a:ext uri="{FF2B5EF4-FFF2-40B4-BE49-F238E27FC236}">
                <a16:creationId xmlns:a16="http://schemas.microsoft.com/office/drawing/2014/main" id="{D7328268-A35E-463B-AF94-993357E96988}"/>
              </a:ext>
            </a:extLst>
          </p:cNvPr>
          <p:cNvSpPr>
            <a:spLocks noGrp="1"/>
          </p:cNvSpPr>
          <p:nvPr>
            <p:ph type="pic" sz="quarter" idx="18"/>
          </p:nvPr>
        </p:nvSpPr>
        <p:spPr>
          <a:xfrm>
            <a:off x="4406900" y="1628774"/>
            <a:ext cx="7785100" cy="4356100"/>
          </a:xfrm>
          <a:prstGeom prst="rect">
            <a:avLst/>
          </a:prstGeom>
          <a:solidFill>
            <a:schemeClr val="bg1">
              <a:lumMod val="95000"/>
            </a:schemeClr>
          </a:solidFill>
        </p:spPr>
        <p:txBody>
          <a:bodyPr/>
          <a:lstStyle/>
          <a:p>
            <a:r>
              <a:rPr lang="en-US" noProof="0"/>
              <a:t>Click icon to add picture</a:t>
            </a:r>
            <a:endParaRPr lang="en-GB" noProof="0"/>
          </a:p>
        </p:txBody>
      </p:sp>
      <p:sp>
        <p:nvSpPr>
          <p:cNvPr id="10" name="Espace réservé du texte 9">
            <a:extLst>
              <a:ext uri="{FF2B5EF4-FFF2-40B4-BE49-F238E27FC236}">
                <a16:creationId xmlns:a16="http://schemas.microsoft.com/office/drawing/2014/main" id="{4A0C6AE2-B7D0-4256-A9EA-18B41B3BEF76}"/>
              </a:ext>
            </a:extLst>
          </p:cNvPr>
          <p:cNvSpPr>
            <a:spLocks noGrp="1"/>
          </p:cNvSpPr>
          <p:nvPr>
            <p:ph type="body" sz="quarter" idx="23"/>
          </p:nvPr>
        </p:nvSpPr>
        <p:spPr>
          <a:xfrm>
            <a:off x="749301" y="1771650"/>
            <a:ext cx="3657599" cy="1800225"/>
          </a:xfrm>
          <a:prstGeom prst="rect">
            <a:avLst/>
          </a:prstGeom>
        </p:spPr>
        <p:txBody>
          <a:bodyPr lIns="540000" rIns="360000" anchor="b"/>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3" name="Espace réservé du texte 12">
            <a:extLst>
              <a:ext uri="{FF2B5EF4-FFF2-40B4-BE49-F238E27FC236}">
                <a16:creationId xmlns:a16="http://schemas.microsoft.com/office/drawing/2014/main" id="{8A76B9CB-55D2-4A55-B1CE-9C3067E6C098}"/>
              </a:ext>
            </a:extLst>
          </p:cNvPr>
          <p:cNvSpPr>
            <a:spLocks noGrp="1"/>
          </p:cNvSpPr>
          <p:nvPr>
            <p:ph type="body" sz="quarter" idx="24"/>
          </p:nvPr>
        </p:nvSpPr>
        <p:spPr>
          <a:xfrm>
            <a:off x="750888" y="3681413"/>
            <a:ext cx="3656012" cy="2303462"/>
          </a:xfrm>
          <a:prstGeom prst="rect">
            <a:avLst/>
          </a:prstGeom>
        </p:spPr>
        <p:txBody>
          <a:bodyPr lIns="540000" rIns="360000"/>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Espace réservé du texte 9">
            <a:extLst>
              <a:ext uri="{FF2B5EF4-FFF2-40B4-BE49-F238E27FC236}">
                <a16:creationId xmlns:a16="http://schemas.microsoft.com/office/drawing/2014/main" id="{EB826951-BD69-42D8-92BB-E9A09D2B9068}"/>
              </a:ext>
            </a:extLst>
          </p:cNvPr>
          <p:cNvSpPr>
            <a:spLocks noGrp="1"/>
          </p:cNvSpPr>
          <p:nvPr>
            <p:ph type="body" sz="quarter" idx="25" hasCustomPrompt="1"/>
          </p:nvPr>
        </p:nvSpPr>
        <p:spPr>
          <a:xfrm>
            <a:off x="1720850" y="3604299"/>
            <a:ext cx="5251450" cy="901026"/>
          </a:xfrm>
          <a:prstGeom prst="rect">
            <a:avLst/>
          </a:prstGeom>
          <a:blipFill>
            <a:blip r:embed="rId2" cstate="email">
              <a:extLst>
                <a:ext uri="{28A0092B-C50C-407E-A947-70E740481C1C}">
                  <a14:useLocalDpi xmlns:a14="http://schemas.microsoft.com/office/drawing/2010/main"/>
                </a:ext>
              </a:extLst>
            </a:blip>
            <a:srcRect/>
            <a:stretch>
              <a:fillRect t="277" b="-3247"/>
            </a:stretch>
          </a:blipFill>
        </p:spPr>
        <p:txBody>
          <a:bodyPr/>
          <a:lstStyle>
            <a:lvl1pPr>
              <a:defRPr/>
            </a:lvl1pPr>
          </a:lstStyle>
          <a:p>
            <a:pPr lvl="0"/>
            <a:r>
              <a:rPr lang="en-GB" noProof="0"/>
              <a:t> </a:t>
            </a:r>
          </a:p>
        </p:txBody>
      </p:sp>
      <p:sp>
        <p:nvSpPr>
          <p:cNvPr id="9" name="Titre 8">
            <a:extLst>
              <a:ext uri="{FF2B5EF4-FFF2-40B4-BE49-F238E27FC236}">
                <a16:creationId xmlns:a16="http://schemas.microsoft.com/office/drawing/2014/main" id="{D5D8E5AB-2A70-4519-A939-E5195B599DFC}"/>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89075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CYAN">
    <p:bg>
      <p:bgPr>
        <a:solidFill>
          <a:schemeClr val="accent1"/>
        </a:solidFill>
        <a:effectLst/>
      </p:bgPr>
    </p:bg>
    <p:spTree>
      <p:nvGrpSpPr>
        <p:cNvPr id="1" name=""/>
        <p:cNvGrpSpPr/>
        <p:nvPr/>
      </p:nvGrpSpPr>
      <p:grpSpPr>
        <a:xfrm>
          <a:off x="0" y="0"/>
          <a:ext cx="0" cy="0"/>
          <a:chOff x="0" y="0"/>
          <a:chExt cx="0" cy="0"/>
        </a:xfrm>
      </p:grpSpPr>
      <p:sp>
        <p:nvSpPr>
          <p:cNvPr id="75" name="Sous-titre 2">
            <a:extLst>
              <a:ext uri="{FF2B5EF4-FFF2-40B4-BE49-F238E27FC236}">
                <a16:creationId xmlns:a16="http://schemas.microsoft.com/office/drawing/2014/main" id="{EBB6581A-25B5-4654-8B80-5ABFA19C5A3B}"/>
              </a:ext>
            </a:extLst>
          </p:cNvPr>
          <p:cNvSpPr>
            <a:spLocks noGrp="1"/>
          </p:cNvSpPr>
          <p:nvPr>
            <p:ph type="subTitle" idx="1"/>
          </p:nvPr>
        </p:nvSpPr>
        <p:spPr>
          <a:xfrm>
            <a:off x="3865562" y="4321869"/>
            <a:ext cx="7316929" cy="217306"/>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6" name="Titre 1">
            <a:extLst>
              <a:ext uri="{FF2B5EF4-FFF2-40B4-BE49-F238E27FC236}">
                <a16:creationId xmlns:a16="http://schemas.microsoft.com/office/drawing/2014/main" id="{11DE624D-E37D-4AEF-B258-8D7A6F051C2D}"/>
              </a:ext>
            </a:extLst>
          </p:cNvPr>
          <p:cNvSpPr>
            <a:spLocks noGrp="1"/>
          </p:cNvSpPr>
          <p:nvPr>
            <p:ph type="title"/>
          </p:nvPr>
        </p:nvSpPr>
        <p:spPr>
          <a:xfrm>
            <a:off x="3865562" y="2952317"/>
            <a:ext cx="7323279" cy="1218959"/>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tx2"/>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3871912" y="6218655"/>
            <a:ext cx="4893397"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4" name="Rectangle 3">
            <a:extLst>
              <a:ext uri="{FF2B5EF4-FFF2-40B4-BE49-F238E27FC236}">
                <a16:creationId xmlns:a16="http://schemas.microsoft.com/office/drawing/2014/main" id="{8D387FFE-A82C-C54D-9EBC-51E4936F0DDC}"/>
              </a:ext>
            </a:extLst>
          </p:cNvPr>
          <p:cNvSpPr/>
          <p:nvPr userDrawn="1"/>
        </p:nvSpPr>
        <p:spPr>
          <a:xfrm>
            <a:off x="2954779" y="1700901"/>
            <a:ext cx="914400" cy="914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a:p>
        </p:txBody>
      </p:sp>
      <p:sp>
        <p:nvSpPr>
          <p:cNvPr id="35" name="Forme libre : forme 34">
            <a:extLst>
              <a:ext uri="{FF2B5EF4-FFF2-40B4-BE49-F238E27FC236}">
                <a16:creationId xmlns:a16="http://schemas.microsoft.com/office/drawing/2014/main" id="{20A85E53-3E5F-4C1F-9AEF-A4711772DE24}"/>
              </a:ext>
            </a:extLst>
          </p:cNvPr>
          <p:cNvSpPr/>
          <p:nvPr userDrawn="1"/>
        </p:nvSpPr>
        <p:spPr>
          <a:xfrm flipH="1" flipV="1">
            <a:off x="3865559" y="0"/>
            <a:ext cx="2075778" cy="2320026"/>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3752746 h 3752746"/>
              <a:gd name="connsiteX1" fmla="*/ 10718 w 3357663"/>
              <a:gd name="connsiteY1" fmla="*/ 842934 h 3752746"/>
              <a:gd name="connsiteX2" fmla="*/ 853652 w 3357663"/>
              <a:gd name="connsiteY2" fmla="*/ 0 h 3752746"/>
              <a:gd name="connsiteX3" fmla="*/ 3357663 w 3357663"/>
              <a:gd name="connsiteY3" fmla="*/ 0 h 3752746"/>
            </a:gdLst>
            <a:ahLst/>
            <a:cxnLst>
              <a:cxn ang="0">
                <a:pos x="connsiteX0" y="connsiteY0"/>
              </a:cxn>
              <a:cxn ang="0">
                <a:pos x="connsiteX1" y="connsiteY1"/>
              </a:cxn>
              <a:cxn ang="0">
                <a:pos x="connsiteX2" y="connsiteY2"/>
              </a:cxn>
              <a:cxn ang="0">
                <a:pos x="connsiteX3" y="connsiteY3"/>
              </a:cxn>
            </a:cxnLst>
            <a:rect l="l" t="t" r="r" b="b"/>
            <a:pathLst>
              <a:path w="3357663" h="3752746">
                <a:moveTo>
                  <a:pt x="0" y="3752746"/>
                </a:moveTo>
                <a:cubicBezTo>
                  <a:pt x="3573" y="2623602"/>
                  <a:pt x="7145" y="1972078"/>
                  <a:pt x="10718" y="842934"/>
                </a:cubicBezTo>
                <a:cubicBezTo>
                  <a:pt x="10718" y="371883"/>
                  <a:pt x="382601" y="0"/>
                  <a:pt x="853652" y="0"/>
                </a:cubicBezTo>
                <a:lnTo>
                  <a:pt x="3357663" y="0"/>
                </a:lnTo>
              </a:path>
            </a:pathLst>
          </a:custGeom>
          <a:noFill/>
          <a:ln w="50800" cap="flat">
            <a:solidFill>
              <a:schemeClr val="tx2"/>
            </a:solidFill>
            <a:prstDash val="solid"/>
            <a:miter/>
          </a:ln>
        </p:spPr>
        <p:txBody>
          <a:bodyPr rtlCol="0" anchor="ctr"/>
          <a:lstStyle/>
          <a:p>
            <a:endParaRPr lang="en-GB" noProof="0"/>
          </a:p>
        </p:txBody>
      </p:sp>
      <p:sp>
        <p:nvSpPr>
          <p:cNvPr id="37" name="Forme libre : forme 36">
            <a:extLst>
              <a:ext uri="{FF2B5EF4-FFF2-40B4-BE49-F238E27FC236}">
                <a16:creationId xmlns:a16="http://schemas.microsoft.com/office/drawing/2014/main" id="{6F0371E2-AFC0-4DED-9C51-208D8B42E4A6}"/>
              </a:ext>
            </a:extLst>
          </p:cNvPr>
          <p:cNvSpPr/>
          <p:nvPr userDrawn="1"/>
        </p:nvSpPr>
        <p:spPr>
          <a:xfrm>
            <a:off x="2614096" y="5187587"/>
            <a:ext cx="1230829" cy="1670413"/>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2098877"/>
              <a:gd name="connsiteY0" fmla="*/ 2819388 h 2819388"/>
              <a:gd name="connsiteX1" fmla="*/ 32154 w 2098877"/>
              <a:gd name="connsiteY1" fmla="*/ 846701 h 2819388"/>
              <a:gd name="connsiteX2" fmla="*/ 875088 w 2098877"/>
              <a:gd name="connsiteY2" fmla="*/ 3767 h 2819388"/>
              <a:gd name="connsiteX3" fmla="*/ 2098877 w 2098877"/>
              <a:gd name="connsiteY3" fmla="*/ 0 h 2819388"/>
              <a:gd name="connsiteX0" fmla="*/ 11194 w 2067200"/>
              <a:gd name="connsiteY0" fmla="*/ 2755081 h 2755081"/>
              <a:gd name="connsiteX1" fmla="*/ 477 w 2067200"/>
              <a:gd name="connsiteY1" fmla="*/ 846701 h 2755081"/>
              <a:gd name="connsiteX2" fmla="*/ 843411 w 2067200"/>
              <a:gd name="connsiteY2" fmla="*/ 3767 h 2755081"/>
              <a:gd name="connsiteX3" fmla="*/ 2067200 w 2067200"/>
              <a:gd name="connsiteY3" fmla="*/ 0 h 2755081"/>
              <a:gd name="connsiteX0" fmla="*/ 0 w 2077442"/>
              <a:gd name="connsiteY0" fmla="*/ 2819388 h 2819388"/>
              <a:gd name="connsiteX1" fmla="*/ 10719 w 2077442"/>
              <a:gd name="connsiteY1" fmla="*/ 846701 h 2819388"/>
              <a:gd name="connsiteX2" fmla="*/ 853653 w 2077442"/>
              <a:gd name="connsiteY2" fmla="*/ 3767 h 2819388"/>
              <a:gd name="connsiteX3" fmla="*/ 2077442 w 2077442"/>
              <a:gd name="connsiteY3" fmla="*/ 0 h 2819388"/>
            </a:gdLst>
            <a:ahLst/>
            <a:cxnLst>
              <a:cxn ang="0">
                <a:pos x="connsiteX0" y="connsiteY0"/>
              </a:cxn>
              <a:cxn ang="0">
                <a:pos x="connsiteX1" y="connsiteY1"/>
              </a:cxn>
              <a:cxn ang="0">
                <a:pos x="connsiteX2" y="connsiteY2"/>
              </a:cxn>
              <a:cxn ang="0">
                <a:pos x="connsiteX3" y="connsiteY3"/>
              </a:cxn>
            </a:cxnLst>
            <a:rect l="l" t="t" r="r" b="b"/>
            <a:pathLst>
              <a:path w="2077442" h="2819388">
                <a:moveTo>
                  <a:pt x="0" y="2819388"/>
                </a:moveTo>
                <a:cubicBezTo>
                  <a:pt x="3573" y="1690244"/>
                  <a:pt x="7146" y="1975845"/>
                  <a:pt x="10719" y="846701"/>
                </a:cubicBezTo>
                <a:cubicBezTo>
                  <a:pt x="10719" y="375650"/>
                  <a:pt x="382602" y="3767"/>
                  <a:pt x="853653" y="3767"/>
                </a:cubicBezTo>
                <a:lnTo>
                  <a:pt x="2077442" y="0"/>
                </a:lnTo>
              </a:path>
            </a:pathLst>
          </a:custGeom>
          <a:noFill/>
          <a:ln w="50800" cap="flat">
            <a:solidFill>
              <a:schemeClr val="bg1"/>
            </a:solidFill>
            <a:prstDash val="solid"/>
            <a:miter/>
          </a:ln>
        </p:spPr>
        <p:txBody>
          <a:bodyPr rtlCol="0" anchor="ctr"/>
          <a:lstStyle/>
          <a:p>
            <a:endParaRPr lang="en-GB" noProof="0"/>
          </a:p>
        </p:txBody>
      </p:sp>
      <p:pic>
        <p:nvPicPr>
          <p:cNvPr id="30" name="Image 29">
            <a:extLst>
              <a:ext uri="{FF2B5EF4-FFF2-40B4-BE49-F238E27FC236}">
                <a16:creationId xmlns:a16="http://schemas.microsoft.com/office/drawing/2014/main" id="{789E7490-48EA-46FF-BA0B-A32C401950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08300" y="310486"/>
            <a:ext cx="1808719" cy="3881372"/>
          </a:xfrm>
          <a:prstGeom prst="rect">
            <a:avLst/>
          </a:prstGeom>
        </p:spPr>
      </p:pic>
      <p:pic>
        <p:nvPicPr>
          <p:cNvPr id="28" name="Graphic 27">
            <a:extLst>
              <a:ext uri="{FF2B5EF4-FFF2-40B4-BE49-F238E27FC236}">
                <a16:creationId xmlns:a16="http://schemas.microsoft.com/office/drawing/2014/main" id="{CF81F878-1B9A-40A0-9BD0-775F6CFCF3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355569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UBTITLE + TEXT BLUE BACKGROUND">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2899EE89-2DBD-40BF-BFBF-5E6740A4B9C3}"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13" name="Rectangle 12">
            <a:extLst>
              <a:ext uri="{FF2B5EF4-FFF2-40B4-BE49-F238E27FC236}">
                <a16:creationId xmlns:a16="http://schemas.microsoft.com/office/drawing/2014/main" id="{39CC6173-6002-447E-9635-B3694671509B}"/>
              </a:ext>
            </a:extLst>
          </p:cNvPr>
          <p:cNvSpPr/>
          <p:nvPr userDrawn="1"/>
        </p:nvSpPr>
        <p:spPr>
          <a:xfrm>
            <a:off x="750938" y="1620570"/>
            <a:ext cx="11441062" cy="4390931"/>
          </a:xfrm>
          <a:prstGeom prst="rect">
            <a:avLst/>
          </a:prstGeom>
          <a:solidFill>
            <a:srgbClr val="43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noProof="0"/>
          </a:p>
        </p:txBody>
      </p:sp>
      <p:sp>
        <p:nvSpPr>
          <p:cNvPr id="16" name="Sous-titre 2">
            <a:extLst>
              <a:ext uri="{FF2B5EF4-FFF2-40B4-BE49-F238E27FC236}">
                <a16:creationId xmlns:a16="http://schemas.microsoft.com/office/drawing/2014/main" id="{91A5CF31-9C1A-42FD-B30C-E02A304CF67A}"/>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7" name="Espace réservé du texte 8">
            <a:extLst>
              <a:ext uri="{FF2B5EF4-FFF2-40B4-BE49-F238E27FC236}">
                <a16:creationId xmlns:a16="http://schemas.microsoft.com/office/drawing/2014/main" id="{53D51C57-D3A6-49F1-978A-5E39AF67EA6A}"/>
              </a:ext>
            </a:extLst>
          </p:cNvPr>
          <p:cNvSpPr>
            <a:spLocks noGrp="1"/>
          </p:cNvSpPr>
          <p:nvPr>
            <p:ph type="body" sz="quarter" idx="14"/>
          </p:nvPr>
        </p:nvSpPr>
        <p:spPr>
          <a:xfrm>
            <a:off x="3093146" y="1787205"/>
            <a:ext cx="4160508" cy="2555874"/>
          </a:xfrm>
          <a:prstGeom prst="rect">
            <a:avLst/>
          </a:prstGeom>
          <a:solidFill>
            <a:schemeClr val="accent3"/>
          </a:solidFill>
        </p:spPr>
        <p:txBody>
          <a:bodyPr lIns="540000" tIns="360000" rIns="180000" bIns="360000" anchor="t"/>
          <a:lstStyle>
            <a:lvl1pPr>
              <a:lnSpc>
                <a:spcPct val="100000"/>
              </a:lnSpc>
              <a:spcBef>
                <a:spcPts val="0"/>
              </a:spcBef>
              <a:spcAft>
                <a:spcPts val="2200"/>
              </a:spcAft>
              <a:defRPr sz="2200">
                <a:solidFill>
                  <a:schemeClr val="bg1"/>
                </a:solidFill>
                <a:latin typeface="+mj-lt"/>
              </a:defRPr>
            </a:lvl1pPr>
            <a:lvl2pPr marL="0" indent="0">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14" name="Forme libre : forme 13">
            <a:extLst>
              <a:ext uri="{FF2B5EF4-FFF2-40B4-BE49-F238E27FC236}">
                <a16:creationId xmlns:a16="http://schemas.microsoft.com/office/drawing/2014/main" id="{1BEC504C-E78C-43B8-B870-D37324BD77FC}"/>
              </a:ext>
            </a:extLst>
          </p:cNvPr>
          <p:cNvSpPr/>
          <p:nvPr userDrawn="1"/>
        </p:nvSpPr>
        <p:spPr>
          <a:xfrm rot="5400000">
            <a:off x="3892828" y="1666083"/>
            <a:ext cx="1230829" cy="783784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Lst>
            <a:ahLst/>
            <a:cxnLst>
              <a:cxn ang="0">
                <a:pos x="connsiteX0" y="connsiteY0"/>
              </a:cxn>
              <a:cxn ang="0">
                <a:pos x="connsiteX1" y="connsiteY1"/>
              </a:cxn>
              <a:cxn ang="0">
                <a:pos x="connsiteX2" y="connsiteY2"/>
              </a:cxn>
              <a:cxn ang="0">
                <a:pos x="connsiteX3" y="connsiteY3"/>
              </a:cxn>
            </a:cxnLst>
            <a:rect l="l" t="t" r="r" b="b"/>
            <a:pathLst>
              <a:path w="2077441" h="13229025">
                <a:moveTo>
                  <a:pt x="1" y="13229025"/>
                </a:moveTo>
                <a:cubicBezTo>
                  <a:pt x="3574" y="12099881"/>
                  <a:pt x="7145" y="1975845"/>
                  <a:pt x="10718" y="846701"/>
                </a:cubicBezTo>
                <a:cubicBezTo>
                  <a:pt x="10718" y="375650"/>
                  <a:pt x="382601" y="3767"/>
                  <a:pt x="853652" y="3767"/>
                </a:cubicBezTo>
                <a:lnTo>
                  <a:pt x="2077441" y="0"/>
                </a:lnTo>
              </a:path>
            </a:pathLst>
          </a:custGeom>
          <a:noFill/>
          <a:ln w="50800" cap="flat">
            <a:solidFill>
              <a:schemeClr val="bg1"/>
            </a:solidFill>
            <a:prstDash val="solid"/>
            <a:miter/>
          </a:ln>
        </p:spPr>
        <p:txBody>
          <a:bodyPr rtlCol="0" anchor="ctr"/>
          <a:lstStyle/>
          <a:p>
            <a:endParaRPr lang="en-GB" noProof="0"/>
          </a:p>
        </p:txBody>
      </p:sp>
      <p:sp>
        <p:nvSpPr>
          <p:cNvPr id="3" name="Titre 2">
            <a:extLst>
              <a:ext uri="{FF2B5EF4-FFF2-40B4-BE49-F238E27FC236}">
                <a16:creationId xmlns:a16="http://schemas.microsoft.com/office/drawing/2014/main" id="{DA007C2A-6A3A-4051-BEEF-41DFB1DD1649}"/>
              </a:ext>
            </a:extLst>
          </p:cNvPr>
          <p:cNvSpPr>
            <a:spLocks noGrp="1"/>
          </p:cNvSpPr>
          <p:nvPr>
            <p:ph type="title"/>
          </p:nvPr>
        </p:nvSpPr>
        <p:spPr/>
        <p:txBody>
          <a:bodyPr/>
          <a:lstStyle/>
          <a:p>
            <a:r>
              <a:rPr lang="en-US" noProof="0"/>
              <a:t>Click to edit Master title style</a:t>
            </a:r>
            <a:endParaRPr lang="en-GB" noProof="0"/>
          </a:p>
        </p:txBody>
      </p:sp>
      <p:pic>
        <p:nvPicPr>
          <p:cNvPr id="11" name="Image 10">
            <a:extLst>
              <a:ext uri="{FF2B5EF4-FFF2-40B4-BE49-F238E27FC236}">
                <a16:creationId xmlns:a16="http://schemas.microsoft.com/office/drawing/2014/main" id="{4C5900B7-0875-40EE-A150-EFB12050AC2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42696" y="2078070"/>
            <a:ext cx="2024210" cy="3114170"/>
          </a:xfrm>
          <a:prstGeom prst="rect">
            <a:avLst/>
          </a:prstGeom>
        </p:spPr>
      </p:pic>
    </p:spTree>
    <p:extLst>
      <p:ext uri="{BB962C8B-B14F-4D97-AF65-F5344CB8AC3E}">
        <p14:creationId xmlns:p14="http://schemas.microsoft.com/office/powerpoint/2010/main" val="827370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UBTITLE + TEXT + PICTURE LEFT">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9384D04-E1FA-41FA-888A-FAC72A290001}"/>
              </a:ext>
            </a:extLst>
          </p:cNvPr>
          <p:cNvSpPr>
            <a:spLocks noGrp="1"/>
          </p:cNvSpPr>
          <p:nvPr>
            <p:ph type="pic" sz="quarter" idx="18"/>
          </p:nvPr>
        </p:nvSpPr>
        <p:spPr>
          <a:xfrm>
            <a:off x="0" y="1628773"/>
            <a:ext cx="7785100" cy="4356101"/>
          </a:xfrm>
          <a:prstGeom prst="rect">
            <a:avLst/>
          </a:prstGeom>
          <a:solidFill>
            <a:schemeClr val="bg1">
              <a:lumMod val="95000"/>
            </a:schemeClr>
          </a:solidFill>
        </p:spPr>
        <p:txBody>
          <a:bodyPr/>
          <a:lstStyle/>
          <a:p>
            <a:r>
              <a:rPr lang="en-US" noProof="0"/>
              <a:t>Click icon to add picture</a:t>
            </a:r>
            <a:endParaRPr lang="en-GB" noProof="0"/>
          </a:p>
        </p:txBody>
      </p:sp>
      <p:sp>
        <p:nvSpPr>
          <p:cNvPr id="12" name="Espace réservé du texte 8"/>
          <p:cNvSpPr>
            <a:spLocks noGrp="1"/>
          </p:cNvSpPr>
          <p:nvPr>
            <p:ph type="body" sz="quarter" idx="14"/>
          </p:nvPr>
        </p:nvSpPr>
        <p:spPr>
          <a:xfrm>
            <a:off x="7836356" y="1628773"/>
            <a:ext cx="3984169" cy="4356101"/>
          </a:xfrm>
          <a:prstGeom prst="rect">
            <a:avLst/>
          </a:prstGeom>
          <a:solidFill>
            <a:schemeClr val="bg1"/>
          </a:solidFill>
        </p:spPr>
        <p:txBody>
          <a:bodyPr lIns="540000" tIns="360000" rIns="180000" bIns="360000" anchor="b"/>
          <a:lstStyle>
            <a:lvl1pPr>
              <a:lnSpc>
                <a:spcPct val="100000"/>
              </a:lnSpc>
              <a:spcBef>
                <a:spcPts val="0"/>
              </a:spcBef>
              <a:spcAft>
                <a:spcPts val="2200"/>
              </a:spcAft>
              <a:defRPr sz="2200">
                <a:solidFill>
                  <a:schemeClr val="accent2"/>
                </a:solidFill>
                <a:latin typeface="+mj-lt"/>
              </a:defRPr>
            </a:lvl1pPr>
            <a:lvl2pPr marL="0" indent="0">
              <a:defRPr>
                <a:solidFill>
                  <a:schemeClr val="accent2"/>
                </a:solidFill>
              </a:defRPr>
            </a:lvl2pPr>
            <a:lvl3pPr marL="0" indent="0">
              <a:buClrTx/>
              <a:defRPr>
                <a:solidFill>
                  <a:schemeClr val="accent2"/>
                </a:solidFill>
              </a:defRPr>
            </a:lvl3pPr>
            <a:lvl4pPr marL="0" indent="0">
              <a:defRPr>
                <a:solidFill>
                  <a:schemeClr val="accent2"/>
                </a:solidFill>
              </a:defRPr>
            </a:lvl4pPr>
            <a:lvl5pPr marL="0" indent="0">
              <a:defRPr>
                <a:solidFill>
                  <a:schemeClr val="accent2"/>
                </a:solidFill>
              </a:defRPr>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4858BD75-E3F3-41EA-983B-51C61C7EBA35}"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13" name="Sous-titre 2">
            <a:extLst>
              <a:ext uri="{FF2B5EF4-FFF2-40B4-BE49-F238E27FC236}">
                <a16:creationId xmlns:a16="http://schemas.microsoft.com/office/drawing/2014/main" id="{A42A298C-3F6C-4693-ABFF-A3AB38F651BF}"/>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5" name="Espace réservé du texte 4">
            <a:extLst>
              <a:ext uri="{FF2B5EF4-FFF2-40B4-BE49-F238E27FC236}">
                <a16:creationId xmlns:a16="http://schemas.microsoft.com/office/drawing/2014/main" id="{E68579AF-4708-458F-B5EA-08304BC8AFA6}"/>
              </a:ext>
            </a:extLst>
          </p:cNvPr>
          <p:cNvSpPr>
            <a:spLocks noGrp="1"/>
          </p:cNvSpPr>
          <p:nvPr>
            <p:ph type="body" sz="quarter" idx="23" hasCustomPrompt="1"/>
          </p:nvPr>
        </p:nvSpPr>
        <p:spPr>
          <a:xfrm>
            <a:off x="6438900" y="3600450"/>
            <a:ext cx="1752600" cy="923925"/>
          </a:xfrm>
          <a:prstGeom prst="rect">
            <a:avLst/>
          </a:prstGeom>
          <a:blipFill>
            <a:blip r:embed="rId2" cstate="email">
              <a:extLst>
                <a:ext uri="{28A0092B-C50C-407E-A947-70E740481C1C}">
                  <a14:useLocalDpi xmlns:a14="http://schemas.microsoft.com/office/drawing/2010/main"/>
                </a:ext>
              </a:extLst>
            </a:blip>
            <a:srcRect/>
            <a:stretch>
              <a:fillRect t="-387" b="-387"/>
            </a:stretch>
          </a:blipFill>
        </p:spPr>
        <p:txBody>
          <a:bodyPr/>
          <a:lstStyle>
            <a:lvl1pPr>
              <a:defRPr/>
            </a:lvl1pPr>
          </a:lstStyle>
          <a:p>
            <a:pPr lvl="0"/>
            <a:r>
              <a:rPr lang="en-GB" noProof="0"/>
              <a:t> </a:t>
            </a:r>
          </a:p>
        </p:txBody>
      </p:sp>
      <p:sp>
        <p:nvSpPr>
          <p:cNvPr id="4" name="Titre 3">
            <a:extLst>
              <a:ext uri="{FF2B5EF4-FFF2-40B4-BE49-F238E27FC236}">
                <a16:creationId xmlns:a16="http://schemas.microsoft.com/office/drawing/2014/main" id="{521BAFEB-9ABA-48D2-AF80-DD6F1F7B35B0}"/>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2710030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UBTITLE + NUMBERS DIAGRAM">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FE335B5-337B-456B-B0CF-5B58C30E1C1C}"/>
              </a:ext>
            </a:extLst>
          </p:cNvPr>
          <p:cNvSpPr/>
          <p:nvPr userDrawn="1"/>
        </p:nvSpPr>
        <p:spPr>
          <a:xfrm>
            <a:off x="766763" y="1628775"/>
            <a:ext cx="10990897" cy="435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D130E7C1-AA45-4185-ABFF-FD5D12D11A40}"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9" name="Espace réservé du texte 8">
            <a:extLst>
              <a:ext uri="{FF2B5EF4-FFF2-40B4-BE49-F238E27FC236}">
                <a16:creationId xmlns:a16="http://schemas.microsoft.com/office/drawing/2014/main" id="{8343AB2B-C8ED-413B-B16B-F961326C955D}"/>
              </a:ext>
            </a:extLst>
          </p:cNvPr>
          <p:cNvSpPr>
            <a:spLocks noGrp="1"/>
          </p:cNvSpPr>
          <p:nvPr>
            <p:ph type="body" sz="quarter" idx="18"/>
          </p:nvPr>
        </p:nvSpPr>
        <p:spPr>
          <a:xfrm>
            <a:off x="1066800" y="1933120"/>
            <a:ext cx="2976563"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11" name="Espace réservé du texte 8">
            <a:extLst>
              <a:ext uri="{FF2B5EF4-FFF2-40B4-BE49-F238E27FC236}">
                <a16:creationId xmlns:a16="http://schemas.microsoft.com/office/drawing/2014/main" id="{ABE08A97-B44F-4A4C-93EA-E88F69B2A8DB}"/>
              </a:ext>
            </a:extLst>
          </p:cNvPr>
          <p:cNvSpPr>
            <a:spLocks noGrp="1"/>
          </p:cNvSpPr>
          <p:nvPr>
            <p:ph type="body" sz="quarter" idx="19"/>
          </p:nvPr>
        </p:nvSpPr>
        <p:spPr>
          <a:xfrm>
            <a:off x="1066800" y="4513357"/>
            <a:ext cx="2976563"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 name="Espace réservé du contenu 2">
            <a:extLst>
              <a:ext uri="{FF2B5EF4-FFF2-40B4-BE49-F238E27FC236}">
                <a16:creationId xmlns:a16="http://schemas.microsoft.com/office/drawing/2014/main" id="{C42DA0AD-C742-4170-ADD3-9014EF33B7E3}"/>
              </a:ext>
            </a:extLst>
          </p:cNvPr>
          <p:cNvSpPr>
            <a:spLocks noGrp="1"/>
          </p:cNvSpPr>
          <p:nvPr>
            <p:ph sz="quarter" idx="22"/>
          </p:nvPr>
        </p:nvSpPr>
        <p:spPr>
          <a:xfrm>
            <a:off x="1066800" y="2598346"/>
            <a:ext cx="2976563" cy="16609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6" name="Espace réservé du texte 8">
            <a:extLst>
              <a:ext uri="{FF2B5EF4-FFF2-40B4-BE49-F238E27FC236}">
                <a16:creationId xmlns:a16="http://schemas.microsoft.com/office/drawing/2014/main" id="{BB04EE41-42DE-40BD-B9B4-8393088EF7D0}"/>
              </a:ext>
            </a:extLst>
          </p:cNvPr>
          <p:cNvSpPr>
            <a:spLocks noGrp="1"/>
          </p:cNvSpPr>
          <p:nvPr>
            <p:ph type="body" sz="quarter" idx="23" hasCustomPrompt="1"/>
          </p:nvPr>
        </p:nvSpPr>
        <p:spPr>
          <a:xfrm>
            <a:off x="1066800" y="5246688"/>
            <a:ext cx="752947" cy="665226"/>
          </a:xfrm>
          <a:prstGeom prst="rect">
            <a:avLst/>
          </a:prstGeom>
          <a:noFill/>
        </p:spPr>
        <p:txBody>
          <a:bodyPr wrap="square" lIns="0" tIns="0" rIns="72000" bIns="0" anchor="ctr"/>
          <a:lstStyle>
            <a:lvl1pPr algn="r">
              <a:lnSpc>
                <a:spcPct val="100000"/>
              </a:lnSpc>
              <a:spcBef>
                <a:spcPts val="0"/>
              </a:spcBef>
              <a:spcAft>
                <a:spcPts val="0"/>
              </a:spcAft>
              <a:defRPr sz="18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17" name="Espace réservé du texte 8">
            <a:extLst>
              <a:ext uri="{FF2B5EF4-FFF2-40B4-BE49-F238E27FC236}">
                <a16:creationId xmlns:a16="http://schemas.microsoft.com/office/drawing/2014/main" id="{1BD0E78C-0594-417B-B39A-297226B1FADA}"/>
              </a:ext>
            </a:extLst>
          </p:cNvPr>
          <p:cNvSpPr>
            <a:spLocks noGrp="1"/>
          </p:cNvSpPr>
          <p:nvPr>
            <p:ph type="body" sz="quarter" idx="24"/>
          </p:nvPr>
        </p:nvSpPr>
        <p:spPr>
          <a:xfrm>
            <a:off x="1829318" y="5246688"/>
            <a:ext cx="580930" cy="665226"/>
          </a:xfrm>
          <a:prstGeom prst="rect">
            <a:avLst/>
          </a:prstGeom>
          <a:noFill/>
        </p:spPr>
        <p:txBody>
          <a:bodyPr wrap="square" lIns="0" tIns="0" rIns="0" bIns="0" anchor="ctr"/>
          <a:lstStyle>
            <a:lvl1pP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18" name="Espace réservé du texte 8">
            <a:extLst>
              <a:ext uri="{FF2B5EF4-FFF2-40B4-BE49-F238E27FC236}">
                <a16:creationId xmlns:a16="http://schemas.microsoft.com/office/drawing/2014/main" id="{37DEA1A9-5BB6-4FF7-B7FF-129CCA1CADCD}"/>
              </a:ext>
            </a:extLst>
          </p:cNvPr>
          <p:cNvSpPr>
            <a:spLocks noGrp="1"/>
          </p:cNvSpPr>
          <p:nvPr>
            <p:ph type="body" sz="quarter" idx="25" hasCustomPrompt="1"/>
          </p:nvPr>
        </p:nvSpPr>
        <p:spPr>
          <a:xfrm>
            <a:off x="2699915" y="5246688"/>
            <a:ext cx="752947" cy="665226"/>
          </a:xfrm>
          <a:prstGeom prst="rect">
            <a:avLst/>
          </a:prstGeom>
          <a:noFill/>
        </p:spPr>
        <p:txBody>
          <a:bodyPr wrap="square" lIns="0" tIns="0" rIns="72000" bIns="0" anchor="ctr"/>
          <a:lstStyle>
            <a:lvl1pPr algn="r">
              <a:lnSpc>
                <a:spcPct val="100000"/>
              </a:lnSpc>
              <a:spcBef>
                <a:spcPts val="0"/>
              </a:spcBef>
              <a:spcAft>
                <a:spcPts val="0"/>
              </a:spcAft>
              <a:defRPr sz="18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19" name="Espace réservé du texte 8">
            <a:extLst>
              <a:ext uri="{FF2B5EF4-FFF2-40B4-BE49-F238E27FC236}">
                <a16:creationId xmlns:a16="http://schemas.microsoft.com/office/drawing/2014/main" id="{8AC98331-B442-4806-B704-73EE60722775}"/>
              </a:ext>
            </a:extLst>
          </p:cNvPr>
          <p:cNvSpPr>
            <a:spLocks noGrp="1"/>
          </p:cNvSpPr>
          <p:nvPr>
            <p:ph type="body" sz="quarter" idx="26"/>
          </p:nvPr>
        </p:nvSpPr>
        <p:spPr>
          <a:xfrm>
            <a:off x="3462433" y="5246688"/>
            <a:ext cx="580930" cy="665226"/>
          </a:xfrm>
          <a:prstGeom prst="rect">
            <a:avLst/>
          </a:prstGeom>
          <a:noFill/>
        </p:spPr>
        <p:txBody>
          <a:bodyPr wrap="square" lIns="0" tIns="0" rIns="0" bIns="0" anchor="ctr"/>
          <a:lstStyle>
            <a:lvl1pP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5" name="Espace réservé du texte 8">
            <a:extLst>
              <a:ext uri="{FF2B5EF4-FFF2-40B4-BE49-F238E27FC236}">
                <a16:creationId xmlns:a16="http://schemas.microsoft.com/office/drawing/2014/main" id="{DFC4D531-FCC7-48A2-BF87-D995165F5144}"/>
              </a:ext>
            </a:extLst>
          </p:cNvPr>
          <p:cNvSpPr>
            <a:spLocks noGrp="1"/>
          </p:cNvSpPr>
          <p:nvPr>
            <p:ph type="body" sz="quarter" idx="27"/>
          </p:nvPr>
        </p:nvSpPr>
        <p:spPr>
          <a:xfrm>
            <a:off x="4280780" y="1933120"/>
            <a:ext cx="7407244"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6" name="Espace réservé du texte 8">
            <a:extLst>
              <a:ext uri="{FF2B5EF4-FFF2-40B4-BE49-F238E27FC236}">
                <a16:creationId xmlns:a16="http://schemas.microsoft.com/office/drawing/2014/main" id="{C7BED447-9BAC-4A8A-AF08-36980FADA1A2}"/>
              </a:ext>
            </a:extLst>
          </p:cNvPr>
          <p:cNvSpPr>
            <a:spLocks noGrp="1"/>
          </p:cNvSpPr>
          <p:nvPr>
            <p:ph type="body" sz="quarter" idx="28"/>
          </p:nvPr>
        </p:nvSpPr>
        <p:spPr>
          <a:xfrm>
            <a:off x="4280780" y="4513357"/>
            <a:ext cx="7407244" cy="665226"/>
          </a:xfrm>
          <a:prstGeom prst="rect">
            <a:avLst/>
          </a:prstGeom>
          <a:noFill/>
        </p:spPr>
        <p:txBody>
          <a:bodyPr wrap="square" lIns="0" tIns="36000" rIns="360000" bIns="360000" anchor="t"/>
          <a:lstStyle>
            <a:lvl1pPr>
              <a:lnSpc>
                <a:spcPct val="100000"/>
              </a:lnSpc>
              <a:spcBef>
                <a:spcPts val="0"/>
              </a:spcBef>
              <a:spcAft>
                <a:spcPts val="0"/>
              </a:spcAft>
              <a:defRPr sz="2200">
                <a:solidFill>
                  <a:schemeClr val="bg1"/>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27" name="Espace réservé du contenu 2">
            <a:extLst>
              <a:ext uri="{FF2B5EF4-FFF2-40B4-BE49-F238E27FC236}">
                <a16:creationId xmlns:a16="http://schemas.microsoft.com/office/drawing/2014/main" id="{2340F33E-0DC1-40A0-ABE0-CD64F443954F}"/>
              </a:ext>
            </a:extLst>
          </p:cNvPr>
          <p:cNvSpPr>
            <a:spLocks noGrp="1"/>
          </p:cNvSpPr>
          <p:nvPr>
            <p:ph sz="quarter" idx="29"/>
          </p:nvPr>
        </p:nvSpPr>
        <p:spPr>
          <a:xfrm>
            <a:off x="4280780" y="2679700"/>
            <a:ext cx="7407244" cy="15795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Espace réservé du texte 8">
            <a:extLst>
              <a:ext uri="{FF2B5EF4-FFF2-40B4-BE49-F238E27FC236}">
                <a16:creationId xmlns:a16="http://schemas.microsoft.com/office/drawing/2014/main" id="{BA598922-2299-4E8C-A550-F6CF8C3AAFA3}"/>
              </a:ext>
            </a:extLst>
          </p:cNvPr>
          <p:cNvSpPr>
            <a:spLocks noGrp="1"/>
          </p:cNvSpPr>
          <p:nvPr>
            <p:ph type="body" sz="quarter" idx="30" hasCustomPrompt="1"/>
          </p:nvPr>
        </p:nvSpPr>
        <p:spPr>
          <a:xfrm>
            <a:off x="4277414" y="5246688"/>
            <a:ext cx="1042614" cy="665226"/>
          </a:xfrm>
          <a:prstGeom prst="rect">
            <a:avLst/>
          </a:prstGeom>
          <a:noFill/>
        </p:spPr>
        <p:txBody>
          <a:bodyPr wrap="square" lIns="0" tIns="0" rIns="72000" bIns="0" anchor="ctr"/>
          <a:lstStyle>
            <a:lvl1pPr algn="r">
              <a:lnSpc>
                <a:spcPct val="100000"/>
              </a:lnSpc>
              <a:spcBef>
                <a:spcPts val="0"/>
              </a:spcBef>
              <a:spcAft>
                <a:spcPts val="0"/>
              </a:spcAft>
              <a:defRPr sz="18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29" name="Espace réservé du texte 8">
            <a:extLst>
              <a:ext uri="{FF2B5EF4-FFF2-40B4-BE49-F238E27FC236}">
                <a16:creationId xmlns:a16="http://schemas.microsoft.com/office/drawing/2014/main" id="{CE778B0F-D54A-41E9-9189-3D5E37312ACA}"/>
              </a:ext>
            </a:extLst>
          </p:cNvPr>
          <p:cNvSpPr>
            <a:spLocks noGrp="1"/>
          </p:cNvSpPr>
          <p:nvPr>
            <p:ph type="body" sz="quarter" idx="31"/>
          </p:nvPr>
        </p:nvSpPr>
        <p:spPr>
          <a:xfrm>
            <a:off x="5329598" y="5246688"/>
            <a:ext cx="580930" cy="665226"/>
          </a:xfrm>
          <a:prstGeom prst="rect">
            <a:avLst/>
          </a:prstGeom>
          <a:noFill/>
        </p:spPr>
        <p:txBody>
          <a:bodyPr wrap="square" lIns="0" tIns="0" rIns="0" bIns="0" anchor="ctr"/>
          <a:lstStyle>
            <a:lvl1pP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0" name="Espace réservé du texte 8">
            <a:extLst>
              <a:ext uri="{FF2B5EF4-FFF2-40B4-BE49-F238E27FC236}">
                <a16:creationId xmlns:a16="http://schemas.microsoft.com/office/drawing/2014/main" id="{AAA960AC-2EBB-4190-AF3C-4385DF5463BD}"/>
              </a:ext>
            </a:extLst>
          </p:cNvPr>
          <p:cNvSpPr>
            <a:spLocks noGrp="1"/>
          </p:cNvSpPr>
          <p:nvPr>
            <p:ph type="body" sz="quarter" idx="32" hasCustomPrompt="1"/>
          </p:nvPr>
        </p:nvSpPr>
        <p:spPr>
          <a:xfrm>
            <a:off x="6203246" y="5246688"/>
            <a:ext cx="1042614" cy="665226"/>
          </a:xfrm>
          <a:prstGeom prst="rect">
            <a:avLst/>
          </a:prstGeom>
          <a:noFill/>
        </p:spPr>
        <p:txBody>
          <a:bodyPr wrap="square" lIns="0" tIns="0" rIns="72000" bIns="0" anchor="ctr"/>
          <a:lstStyle>
            <a:lvl1pPr algn="r">
              <a:lnSpc>
                <a:spcPct val="100000"/>
              </a:lnSpc>
              <a:spcBef>
                <a:spcPts val="0"/>
              </a:spcBef>
              <a:spcAft>
                <a:spcPts val="0"/>
              </a:spcAft>
              <a:defRPr sz="1800">
                <a:solidFill>
                  <a:schemeClr val="accent6"/>
                </a:solidFill>
                <a:latin typeface="+mj-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GB" noProof="0"/>
              <a:t>XX</a:t>
            </a:r>
          </a:p>
        </p:txBody>
      </p:sp>
      <p:sp>
        <p:nvSpPr>
          <p:cNvPr id="31" name="Espace réservé du texte 8">
            <a:extLst>
              <a:ext uri="{FF2B5EF4-FFF2-40B4-BE49-F238E27FC236}">
                <a16:creationId xmlns:a16="http://schemas.microsoft.com/office/drawing/2014/main" id="{E6ED7755-24C0-4915-8443-98CFC389E8AB}"/>
              </a:ext>
            </a:extLst>
          </p:cNvPr>
          <p:cNvSpPr>
            <a:spLocks noGrp="1"/>
          </p:cNvSpPr>
          <p:nvPr>
            <p:ph type="body" sz="quarter" idx="33"/>
          </p:nvPr>
        </p:nvSpPr>
        <p:spPr>
          <a:xfrm>
            <a:off x="7255430" y="5246688"/>
            <a:ext cx="580930" cy="665226"/>
          </a:xfrm>
          <a:prstGeom prst="rect">
            <a:avLst/>
          </a:prstGeom>
          <a:noFill/>
        </p:spPr>
        <p:txBody>
          <a:bodyPr wrap="square" lIns="0" tIns="0" rIns="0" bIns="0" anchor="ctr"/>
          <a:lstStyle>
            <a:lvl1pPr>
              <a:lnSpc>
                <a:spcPct val="100000"/>
              </a:lnSpc>
              <a:spcBef>
                <a:spcPts val="0"/>
              </a:spcBef>
              <a:spcAft>
                <a:spcPts val="0"/>
              </a:spcAft>
              <a:defRPr sz="1100">
                <a:solidFill>
                  <a:schemeClr val="bg1"/>
                </a:solidFill>
                <a:latin typeface="+mn-lt"/>
              </a:defRPr>
            </a:lvl1pPr>
            <a:lvl2pPr marL="0" indent="0">
              <a:spcBef>
                <a:spcPts val="0"/>
              </a:spcBef>
              <a:defRPr>
                <a:solidFill>
                  <a:schemeClr val="bg1"/>
                </a:solidFill>
              </a:defRPr>
            </a:lvl2pPr>
            <a:lvl3pPr marL="0" indent="0">
              <a:buClrTx/>
              <a:defRPr>
                <a:solidFill>
                  <a:schemeClr val="bg1"/>
                </a:solidFill>
              </a:defRPr>
            </a:lvl3pPr>
            <a:lvl4pPr marL="0" indent="0">
              <a:defRPr>
                <a:solidFill>
                  <a:schemeClr val="bg1"/>
                </a:solidFill>
              </a:defRPr>
            </a:lvl4pPr>
            <a:lvl5pPr marL="0" indent="0">
              <a:defRPr>
                <a:solidFill>
                  <a:schemeClr val="bg1"/>
                </a:solidFill>
              </a:defRPr>
            </a:lvl5pPr>
          </a:lstStyle>
          <a:p>
            <a:pPr lvl="0"/>
            <a:r>
              <a:rPr lang="en-US" noProof="0"/>
              <a:t>Click to edit Master text styles</a:t>
            </a:r>
          </a:p>
        </p:txBody>
      </p:sp>
      <p:sp>
        <p:nvSpPr>
          <p:cNvPr id="38" name="Sous-titre 2">
            <a:extLst>
              <a:ext uri="{FF2B5EF4-FFF2-40B4-BE49-F238E27FC236}">
                <a16:creationId xmlns:a16="http://schemas.microsoft.com/office/drawing/2014/main" id="{E2323639-1A91-4CC0-8F76-420A4554E534}"/>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Espace réservé du texte 3">
            <a:extLst>
              <a:ext uri="{FF2B5EF4-FFF2-40B4-BE49-F238E27FC236}">
                <a16:creationId xmlns:a16="http://schemas.microsoft.com/office/drawing/2014/main" id="{79F6C8B8-DB2C-4902-B123-5E4417CA1A74}"/>
              </a:ext>
            </a:extLst>
          </p:cNvPr>
          <p:cNvSpPr>
            <a:spLocks noGrp="1"/>
          </p:cNvSpPr>
          <p:nvPr>
            <p:ph type="body" sz="quarter" idx="34"/>
          </p:nvPr>
        </p:nvSpPr>
        <p:spPr>
          <a:xfrm>
            <a:off x="7956550" y="5246688"/>
            <a:ext cx="3732213" cy="665162"/>
          </a:xfrm>
          <a:prstGeom prst="rect">
            <a:avLst/>
          </a:prstGeom>
          <a:noFill/>
        </p:spPr>
        <p:txBody>
          <a:bodyPr vert="horz" wrap="square" lIns="0" tIns="0" rIns="0" bIns="0" rtlCol="0" anchor="ctr">
            <a:noAutofit/>
          </a:bodyPr>
          <a:lstStyle>
            <a:lvl1pPr>
              <a:defRPr lang="fr-FR" sz="1100" dirty="0" smtClean="0">
                <a:solidFill>
                  <a:schemeClr val="bg1"/>
                </a:solidFill>
              </a:defRPr>
            </a:lvl1pPr>
          </a:lstStyle>
          <a:p>
            <a:pPr lvl="0">
              <a:lnSpc>
                <a:spcPct val="100000"/>
              </a:lnSpc>
              <a:spcBef>
                <a:spcPts val="0"/>
              </a:spcBef>
              <a:spcAft>
                <a:spcPts val="0"/>
              </a:spcAft>
            </a:pPr>
            <a:r>
              <a:rPr lang="en-US" noProof="0"/>
              <a:t>Click to edit Master text styles</a:t>
            </a:r>
          </a:p>
        </p:txBody>
      </p:sp>
      <p:sp>
        <p:nvSpPr>
          <p:cNvPr id="5" name="Titre 4">
            <a:extLst>
              <a:ext uri="{FF2B5EF4-FFF2-40B4-BE49-F238E27FC236}">
                <a16:creationId xmlns:a16="http://schemas.microsoft.com/office/drawing/2014/main" id="{4A1E6667-752B-425E-8884-DBD6D7557064}"/>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257243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TITLE + TEXT + EXERGUE">
    <p:spTree>
      <p:nvGrpSpPr>
        <p:cNvPr id="1" name=""/>
        <p:cNvGrpSpPr/>
        <p:nvPr/>
      </p:nvGrpSpPr>
      <p:grpSpPr>
        <a:xfrm>
          <a:off x="0" y="0"/>
          <a:ext cx="0" cy="0"/>
          <a:chOff x="0" y="0"/>
          <a:chExt cx="0" cy="0"/>
        </a:xfrm>
      </p:grpSpPr>
      <p:sp>
        <p:nvSpPr>
          <p:cNvPr id="12" name="Espace réservé du texte 8"/>
          <p:cNvSpPr>
            <a:spLocks noGrp="1"/>
          </p:cNvSpPr>
          <p:nvPr>
            <p:ph type="body" sz="quarter" idx="14"/>
          </p:nvPr>
        </p:nvSpPr>
        <p:spPr>
          <a:xfrm>
            <a:off x="766763" y="1975746"/>
            <a:ext cx="6937375" cy="3575050"/>
          </a:xfrm>
          <a:prstGeom prst="rect">
            <a:avLst/>
          </a:prstGeom>
        </p:spPr>
        <p:txBody>
          <a:bodyPr anchor="t"/>
          <a:lstStyle>
            <a:lvl1pPr>
              <a:lnSpc>
                <a:spcPct val="80000"/>
              </a:lnSpc>
              <a:spcBef>
                <a:spcPts val="0"/>
              </a:spcBef>
              <a:defRPr sz="6000" b="0">
                <a:solidFill>
                  <a:schemeClr val="accent3"/>
                </a:solidFill>
                <a:latin typeface="+mj-lt"/>
              </a:defRPr>
            </a:lvl1pPr>
            <a:lvl2pPr>
              <a:defRPr sz="6000"/>
            </a:lvl2pPr>
            <a:lvl3pPr>
              <a:defRPr sz="6000"/>
            </a:lvl3pPr>
            <a:lvl4pPr>
              <a:defRPr sz="6000"/>
            </a:lvl4pPr>
            <a:lvl5pPr>
              <a:defRPr sz="6000"/>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0431B706-9885-4723-B91D-91003FE67488}"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3" name="Espace réservé du contenu 2">
            <a:extLst>
              <a:ext uri="{FF2B5EF4-FFF2-40B4-BE49-F238E27FC236}">
                <a16:creationId xmlns:a16="http://schemas.microsoft.com/office/drawing/2014/main" id="{69111D41-8AD5-4BFD-B736-78B74105578E}"/>
              </a:ext>
            </a:extLst>
          </p:cNvPr>
          <p:cNvSpPr>
            <a:spLocks noGrp="1"/>
          </p:cNvSpPr>
          <p:nvPr>
            <p:ph sz="quarter" idx="18"/>
          </p:nvPr>
        </p:nvSpPr>
        <p:spPr>
          <a:xfrm>
            <a:off x="8004175" y="1975746"/>
            <a:ext cx="3816350" cy="3575050"/>
          </a:xfrm>
          <a:prstGeom prst="rect">
            <a:avLst/>
          </a:prstGeom>
        </p:spPr>
        <p:txBody>
          <a:bodyPr/>
          <a:lstStyle/>
          <a:p>
            <a:pPr lvl="0"/>
            <a:r>
              <a:rPr lang="en-US" noProof="0"/>
              <a:t>Click to edit Master text styles</a:t>
            </a:r>
          </a:p>
        </p:txBody>
      </p:sp>
      <p:sp>
        <p:nvSpPr>
          <p:cNvPr id="13" name="Sous-titre 2">
            <a:extLst>
              <a:ext uri="{FF2B5EF4-FFF2-40B4-BE49-F238E27FC236}">
                <a16:creationId xmlns:a16="http://schemas.microsoft.com/office/drawing/2014/main" id="{6AA1FA39-BEB3-4C70-976B-813933FFBEE8}"/>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Titre 3">
            <a:extLst>
              <a:ext uri="{FF2B5EF4-FFF2-40B4-BE49-F238E27FC236}">
                <a16:creationId xmlns:a16="http://schemas.microsoft.com/office/drawing/2014/main" id="{CDEC1273-8CC6-403B-A486-E2B4F51765A4}"/>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700495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CONTENT + EXERG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4B79647-98FF-459C-8F22-8CE9A3D49BDD}"/>
              </a:ext>
            </a:extLst>
          </p:cNvPr>
          <p:cNvSpPr>
            <a:spLocks noGrp="1"/>
          </p:cNvSpPr>
          <p:nvPr>
            <p:ph type="body" sz="quarter" idx="23"/>
          </p:nvPr>
        </p:nvSpPr>
        <p:spPr>
          <a:xfrm>
            <a:off x="10242550" y="2709863"/>
            <a:ext cx="687259" cy="1528762"/>
          </a:xfrm>
          <a:prstGeom prst="rect">
            <a:avLst/>
          </a:prstGeom>
        </p:spPr>
        <p:txBody>
          <a:bodyPr/>
          <a:lstStyle>
            <a:lvl1pPr algn="r">
              <a:defRPr sz="1600"/>
            </a:lvl1pPr>
            <a:lvl2pPr algn="r">
              <a:defRPr sz="1600">
                <a:solidFill>
                  <a:schemeClr val="accent2"/>
                </a:solidFill>
              </a:defRPr>
            </a:lvl2pPr>
            <a:lvl3pPr algn="r">
              <a:defRPr sz="1600">
                <a:solidFill>
                  <a:schemeClr val="accent3"/>
                </a:solidFill>
              </a:defRPr>
            </a:lvl3pPr>
            <a:lvl4pPr algn="r">
              <a:defRPr sz="1600">
                <a:solidFill>
                  <a:schemeClr val="accent4"/>
                </a:solidFill>
              </a:defRPr>
            </a:lvl4pPr>
          </a:lstStyle>
          <a:p>
            <a:pPr lvl="0"/>
            <a:r>
              <a:rPr lang="en-US" noProof="0"/>
              <a:t>Click to edit Master text styles</a:t>
            </a:r>
          </a:p>
        </p:txBody>
      </p:sp>
      <p:sp>
        <p:nvSpPr>
          <p:cNvPr id="29" name="Espace réservé du texte 28">
            <a:extLst>
              <a:ext uri="{FF2B5EF4-FFF2-40B4-BE49-F238E27FC236}">
                <a16:creationId xmlns:a16="http://schemas.microsoft.com/office/drawing/2014/main" id="{4125D76C-8AF3-4207-BEA2-500057DEEF05}"/>
              </a:ext>
            </a:extLst>
          </p:cNvPr>
          <p:cNvSpPr>
            <a:spLocks noGrp="1"/>
          </p:cNvSpPr>
          <p:nvPr>
            <p:ph type="body" sz="quarter" idx="24"/>
          </p:nvPr>
        </p:nvSpPr>
        <p:spPr>
          <a:xfrm>
            <a:off x="11011692" y="2709863"/>
            <a:ext cx="827087" cy="1563687"/>
          </a:xfrm>
          <a:prstGeom prst="rect">
            <a:avLst/>
          </a:prstGeom>
        </p:spPr>
        <p:txBody>
          <a:bodyPr/>
          <a:lstStyle>
            <a:lvl1pPr>
              <a:lnSpc>
                <a:spcPct val="150000"/>
              </a:lnSpc>
              <a:spcBef>
                <a:spcPts val="400"/>
              </a:spcBef>
              <a:defRPr sz="1100" b="0">
                <a:solidFill>
                  <a:schemeClr val="tx1"/>
                </a:solidFill>
                <a:latin typeface="+mn-lt"/>
              </a:defRPr>
            </a:lvl1pPr>
            <a:lvl2pPr>
              <a:lnSpc>
                <a:spcPct val="150000"/>
              </a:lnSpc>
              <a:spcBef>
                <a:spcPts val="400"/>
              </a:spcBef>
              <a:defRPr sz="1100" b="0">
                <a:solidFill>
                  <a:schemeClr val="tx1"/>
                </a:solidFill>
                <a:latin typeface="+mn-lt"/>
              </a:defRPr>
            </a:lvl2pPr>
            <a:lvl3pPr>
              <a:lnSpc>
                <a:spcPct val="150000"/>
              </a:lnSpc>
              <a:spcBef>
                <a:spcPts val="400"/>
              </a:spcBef>
              <a:defRPr sz="1100" b="0">
                <a:solidFill>
                  <a:schemeClr val="tx1"/>
                </a:solidFill>
                <a:latin typeface="+mn-lt"/>
              </a:defRPr>
            </a:lvl3pPr>
            <a:lvl4pPr>
              <a:lnSpc>
                <a:spcPct val="150000"/>
              </a:lnSpc>
              <a:spcBef>
                <a:spcPts val="400"/>
              </a:spcBef>
              <a:defRPr sz="1100" b="0">
                <a:solidFill>
                  <a:schemeClr val="tx1"/>
                </a:solidFill>
                <a:latin typeface="+mn-lt"/>
              </a:defRPr>
            </a:lvl4pPr>
            <a:lvl5pPr>
              <a:lnSpc>
                <a:spcPct val="150000"/>
              </a:lnSpc>
              <a:spcBef>
                <a:spcPts val="400"/>
              </a:spcBef>
              <a:defRPr sz="1100" b="0">
                <a:solidFill>
                  <a:schemeClr val="tx1"/>
                </a:solidFill>
                <a:latin typeface="+mn-lt"/>
              </a:defRPr>
            </a:lvl5pPr>
          </a:lstStyle>
          <a:p>
            <a:pPr lvl="0"/>
            <a:r>
              <a:rPr lang="en-US" noProof="0"/>
              <a:t>Click to edit Master text styles</a:t>
            </a:r>
          </a:p>
        </p:txBody>
      </p:sp>
      <p:sp>
        <p:nvSpPr>
          <p:cNvPr id="31" name="Espace réservé du texte 30">
            <a:extLst>
              <a:ext uri="{FF2B5EF4-FFF2-40B4-BE49-F238E27FC236}">
                <a16:creationId xmlns:a16="http://schemas.microsoft.com/office/drawing/2014/main" id="{E4D1177B-3BC8-4C0A-9BB1-556465EB1315}"/>
              </a:ext>
            </a:extLst>
          </p:cNvPr>
          <p:cNvSpPr>
            <a:spLocks noGrp="1"/>
          </p:cNvSpPr>
          <p:nvPr>
            <p:ph type="body" sz="quarter" idx="25"/>
          </p:nvPr>
        </p:nvSpPr>
        <p:spPr>
          <a:xfrm>
            <a:off x="9847263" y="4554538"/>
            <a:ext cx="2033587" cy="1528762"/>
          </a:xfrm>
          <a:prstGeom prst="rect">
            <a:avLst/>
          </a:prstGeom>
        </p:spPr>
        <p:txBody>
          <a:bodyPr/>
          <a:lstStyle>
            <a:lvl1pPr>
              <a:defRPr sz="1100" b="0">
                <a:solidFill>
                  <a:schemeClr val="tx1"/>
                </a:solidFill>
              </a:defRPr>
            </a:lvl1pPr>
            <a:lvl2pPr>
              <a:buNone/>
              <a:defRPr b="0"/>
            </a:lvl2pPr>
            <a:lvl3pPr>
              <a:defRPr b="0"/>
            </a:lvl3pPr>
            <a:lvl4pPr>
              <a:defRPr b="0"/>
            </a:lvl4pPr>
          </a:lstStyle>
          <a:p>
            <a:pPr lvl="0"/>
            <a:r>
              <a:rPr lang="en-US" noProof="0"/>
              <a:t>Click to edit Master text styles</a:t>
            </a:r>
          </a:p>
        </p:txBody>
      </p:sp>
      <p:sp>
        <p:nvSpPr>
          <p:cNvPr id="12" name="Espace réservé du texte 8"/>
          <p:cNvSpPr>
            <a:spLocks noGrp="1"/>
          </p:cNvSpPr>
          <p:nvPr>
            <p:ph type="body" sz="quarter" idx="14"/>
          </p:nvPr>
        </p:nvSpPr>
        <p:spPr>
          <a:xfrm>
            <a:off x="766764" y="1975746"/>
            <a:ext cx="6424612" cy="2770879"/>
          </a:xfrm>
          <a:prstGeom prst="rect">
            <a:avLst/>
          </a:prstGeom>
        </p:spPr>
        <p:txBody>
          <a:bodyPr anchor="b"/>
          <a:lstStyle>
            <a:lvl1pPr>
              <a:lnSpc>
                <a:spcPct val="80000"/>
              </a:lnSpc>
              <a:spcBef>
                <a:spcPts val="0"/>
              </a:spcBef>
              <a:defRPr sz="6000" b="0">
                <a:solidFill>
                  <a:schemeClr val="accent3"/>
                </a:solidFill>
                <a:latin typeface="+mj-lt"/>
              </a:defRPr>
            </a:lvl1pPr>
            <a:lvl2pPr>
              <a:defRPr sz="6000"/>
            </a:lvl2pPr>
            <a:lvl3pPr>
              <a:defRPr sz="6000"/>
            </a:lvl3pPr>
            <a:lvl4pPr>
              <a:defRPr sz="6000"/>
            </a:lvl4pPr>
            <a:lvl5pPr>
              <a:defRPr sz="6000"/>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83C24052-8ED4-4AFD-9B23-56440D118593}"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3" name="Espace réservé du contenu 2">
            <a:extLst>
              <a:ext uri="{FF2B5EF4-FFF2-40B4-BE49-F238E27FC236}">
                <a16:creationId xmlns:a16="http://schemas.microsoft.com/office/drawing/2014/main" id="{69111D41-8AD5-4BFD-B736-78B74105578E}"/>
              </a:ext>
            </a:extLst>
          </p:cNvPr>
          <p:cNvSpPr>
            <a:spLocks noGrp="1"/>
          </p:cNvSpPr>
          <p:nvPr>
            <p:ph sz="quarter" idx="18"/>
          </p:nvPr>
        </p:nvSpPr>
        <p:spPr>
          <a:xfrm>
            <a:off x="7432031" y="1465745"/>
            <a:ext cx="2693044" cy="2620480"/>
          </a:xfrm>
          <a:prstGeom prst="rect">
            <a:avLst/>
          </a:prstGeom>
        </p:spPr>
        <p:txBody>
          <a:bodyPr/>
          <a:lstStyle/>
          <a:p>
            <a:pPr lvl="0"/>
            <a:r>
              <a:rPr lang="en-US" noProof="0"/>
              <a:t>Click to edit Master text styles</a:t>
            </a:r>
          </a:p>
        </p:txBody>
      </p:sp>
      <p:sp>
        <p:nvSpPr>
          <p:cNvPr id="13" name="Sous-titre 2">
            <a:extLst>
              <a:ext uri="{FF2B5EF4-FFF2-40B4-BE49-F238E27FC236}">
                <a16:creationId xmlns:a16="http://schemas.microsoft.com/office/drawing/2014/main" id="{6AA1FA39-BEB3-4C70-976B-813933FFBEE8}"/>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Titre 3">
            <a:extLst>
              <a:ext uri="{FF2B5EF4-FFF2-40B4-BE49-F238E27FC236}">
                <a16:creationId xmlns:a16="http://schemas.microsoft.com/office/drawing/2014/main" id="{965F003D-5348-4566-9468-9BDEA68D4603}"/>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376717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QUOTE">
    <p:spTree>
      <p:nvGrpSpPr>
        <p:cNvPr id="1" name=""/>
        <p:cNvGrpSpPr/>
        <p:nvPr/>
      </p:nvGrpSpPr>
      <p:grpSpPr>
        <a:xfrm>
          <a:off x="0" y="0"/>
          <a:ext cx="0" cy="0"/>
          <a:chOff x="0" y="0"/>
          <a:chExt cx="0" cy="0"/>
        </a:xfrm>
      </p:grpSpPr>
      <p:sp>
        <p:nvSpPr>
          <p:cNvPr id="12" name="Espace réservé du texte 8"/>
          <p:cNvSpPr>
            <a:spLocks noGrp="1"/>
          </p:cNvSpPr>
          <p:nvPr>
            <p:ph type="body" sz="quarter" idx="14"/>
          </p:nvPr>
        </p:nvSpPr>
        <p:spPr>
          <a:xfrm>
            <a:off x="1672603" y="2114954"/>
            <a:ext cx="6331571" cy="2858327"/>
          </a:xfrm>
          <a:prstGeom prst="rect">
            <a:avLst/>
          </a:prstGeom>
        </p:spPr>
        <p:txBody>
          <a:bodyPr anchor="ctr"/>
          <a:lstStyle>
            <a:lvl1pPr algn="l">
              <a:lnSpc>
                <a:spcPct val="80000"/>
              </a:lnSpc>
              <a:spcBef>
                <a:spcPts val="0"/>
              </a:spcBef>
              <a:defRPr sz="6000" b="0">
                <a:solidFill>
                  <a:schemeClr val="accent1"/>
                </a:solidFill>
                <a:latin typeface="+mj-lt"/>
              </a:defRPr>
            </a:lvl1pPr>
            <a:lvl2pPr>
              <a:defRPr sz="6000"/>
            </a:lvl2pPr>
            <a:lvl3pPr>
              <a:defRPr sz="6000"/>
            </a:lvl3pPr>
            <a:lvl4pPr>
              <a:defRPr sz="6000"/>
            </a:lvl4pPr>
            <a:lvl5pPr>
              <a:defRPr sz="6000"/>
            </a:lvl5pPr>
          </a:lstStyle>
          <a:p>
            <a:pPr lvl="0"/>
            <a:r>
              <a:rPr lang="en-US" noProof="0"/>
              <a:t>Click to edit Master text styles</a:t>
            </a:r>
          </a:p>
        </p:txBody>
      </p:sp>
      <p:sp>
        <p:nvSpPr>
          <p:cNvPr id="6" name="Espace réservé de la date 5">
            <a:extLst>
              <a:ext uri="{FF2B5EF4-FFF2-40B4-BE49-F238E27FC236}">
                <a16:creationId xmlns:a16="http://schemas.microsoft.com/office/drawing/2014/main" id="{C3BB2221-DF42-46F5-A28D-F3926574006A}"/>
              </a:ext>
            </a:extLst>
          </p:cNvPr>
          <p:cNvSpPr>
            <a:spLocks noGrp="1"/>
          </p:cNvSpPr>
          <p:nvPr>
            <p:ph type="dt" sz="half" idx="15"/>
          </p:nvPr>
        </p:nvSpPr>
        <p:spPr/>
        <p:txBody>
          <a:bodyPr/>
          <a:lstStyle/>
          <a:p>
            <a:fld id="{11398811-810C-4335-BD0D-EACF336DD3B1}" type="datetime1">
              <a:rPr lang="en-GB" noProof="0" smtClean="0"/>
              <a:t>07/08/2024</a:t>
            </a:fld>
            <a:endParaRPr lang="en-GB" noProof="0"/>
          </a:p>
        </p:txBody>
      </p:sp>
      <p:sp>
        <p:nvSpPr>
          <p:cNvPr id="7" name="Espace réservé du pied de page 6">
            <a:extLst>
              <a:ext uri="{FF2B5EF4-FFF2-40B4-BE49-F238E27FC236}">
                <a16:creationId xmlns:a16="http://schemas.microsoft.com/office/drawing/2014/main" id="{44B3A812-CC07-413C-A367-AE9F6C9BB474}"/>
              </a:ext>
            </a:extLst>
          </p:cNvPr>
          <p:cNvSpPr>
            <a:spLocks noGrp="1"/>
          </p:cNvSpPr>
          <p:nvPr>
            <p:ph type="ftr" sz="quarter" idx="16"/>
          </p:nvPr>
        </p:nvSpPr>
        <p:spPr/>
        <p:txBody>
          <a:bodyPr/>
          <a:lstStyle/>
          <a:p>
            <a:r>
              <a:rPr lang="en-GB" noProof="0"/>
              <a:t>Title of presentation</a:t>
            </a:r>
          </a:p>
        </p:txBody>
      </p:sp>
      <p:sp>
        <p:nvSpPr>
          <p:cNvPr id="8" name="Espace réservé du numéro de diapositive 7">
            <a:extLst>
              <a:ext uri="{FF2B5EF4-FFF2-40B4-BE49-F238E27FC236}">
                <a16:creationId xmlns:a16="http://schemas.microsoft.com/office/drawing/2014/main" id="{68444E5C-008D-475F-8A02-9F36DF1E6D25}"/>
              </a:ext>
            </a:extLst>
          </p:cNvPr>
          <p:cNvSpPr>
            <a:spLocks noGrp="1"/>
          </p:cNvSpPr>
          <p:nvPr>
            <p:ph type="sldNum" sz="quarter" idx="17"/>
          </p:nvPr>
        </p:nvSpPr>
        <p:spPr/>
        <p:txBody>
          <a:bodyPr/>
          <a:lstStyle/>
          <a:p>
            <a:fld id="{03782C43-7533-4CE7-94CC-8F091034FBE1}" type="slidenum">
              <a:rPr lang="en-GB" noProof="0" smtClean="0"/>
              <a:pPr/>
              <a:t>‹Nr.›</a:t>
            </a:fld>
            <a:endParaRPr lang="en-GB" noProof="0"/>
          </a:p>
        </p:txBody>
      </p:sp>
      <p:sp>
        <p:nvSpPr>
          <p:cNvPr id="3" name="Espace réservé du contenu 2">
            <a:extLst>
              <a:ext uri="{FF2B5EF4-FFF2-40B4-BE49-F238E27FC236}">
                <a16:creationId xmlns:a16="http://schemas.microsoft.com/office/drawing/2014/main" id="{69111D41-8AD5-4BFD-B736-78B74105578E}"/>
              </a:ext>
            </a:extLst>
          </p:cNvPr>
          <p:cNvSpPr>
            <a:spLocks noGrp="1"/>
          </p:cNvSpPr>
          <p:nvPr>
            <p:ph sz="quarter" idx="18"/>
          </p:nvPr>
        </p:nvSpPr>
        <p:spPr>
          <a:xfrm>
            <a:off x="1828799" y="5113389"/>
            <a:ext cx="6175375" cy="442913"/>
          </a:xfrm>
          <a:prstGeom prst="rect">
            <a:avLst/>
          </a:prstGeom>
        </p:spPr>
        <p:txBody>
          <a:bodyPr/>
          <a:lstStyle>
            <a:lvl1pPr algn="r">
              <a:defRPr b="0"/>
            </a:lvl1pPr>
            <a:lvl2pPr algn="r">
              <a:defRPr/>
            </a:lvl2pPr>
            <a:lvl3pPr algn="r">
              <a:defRPr/>
            </a:lvl3pPr>
            <a:lvl4pPr algn="r">
              <a:defRPr/>
            </a:lvl4pPr>
            <a:lvl5pPr algn="r">
              <a:defRPr/>
            </a:lvl5pPr>
          </a:lstStyle>
          <a:p>
            <a:pPr lvl="0"/>
            <a:r>
              <a:rPr lang="en-US" noProof="0"/>
              <a:t>Click to edit Master text styles</a:t>
            </a:r>
          </a:p>
        </p:txBody>
      </p:sp>
      <p:sp>
        <p:nvSpPr>
          <p:cNvPr id="19" name="Espace réservé du texte 18">
            <a:extLst>
              <a:ext uri="{FF2B5EF4-FFF2-40B4-BE49-F238E27FC236}">
                <a16:creationId xmlns:a16="http://schemas.microsoft.com/office/drawing/2014/main" id="{513185C8-2596-4FA6-8914-7F20D11803A6}"/>
              </a:ext>
            </a:extLst>
          </p:cNvPr>
          <p:cNvSpPr>
            <a:spLocks noGrp="1"/>
          </p:cNvSpPr>
          <p:nvPr>
            <p:ph type="body" sz="quarter" idx="20" hasCustomPrompt="1"/>
          </p:nvPr>
        </p:nvSpPr>
        <p:spPr>
          <a:xfrm>
            <a:off x="1033628" y="2215692"/>
            <a:ext cx="414805" cy="315598"/>
          </a:xfrm>
          <a:custGeom>
            <a:avLst/>
            <a:gdLst>
              <a:gd name="connsiteX0" fmla="*/ 1303973 w 1780223"/>
              <a:gd name="connsiteY0" fmla="*/ 0 h 1354455"/>
              <a:gd name="connsiteX1" fmla="*/ 1736408 w 1780223"/>
              <a:gd name="connsiteY1" fmla="*/ 0 h 1354455"/>
              <a:gd name="connsiteX2" fmla="*/ 1565910 w 1780223"/>
              <a:gd name="connsiteY2" fmla="*/ 592455 h 1354455"/>
              <a:gd name="connsiteX3" fmla="*/ 1724025 w 1780223"/>
              <a:gd name="connsiteY3" fmla="*/ 731520 h 1354455"/>
              <a:gd name="connsiteX4" fmla="*/ 1780223 w 1780223"/>
              <a:gd name="connsiteY4" fmla="*/ 947738 h 1354455"/>
              <a:gd name="connsiteX5" fmla="*/ 1664018 w 1780223"/>
              <a:gd name="connsiteY5" fmla="*/ 1242060 h 1354455"/>
              <a:gd name="connsiteX6" fmla="*/ 1365885 w 1780223"/>
              <a:gd name="connsiteY6" fmla="*/ 1354455 h 1354455"/>
              <a:gd name="connsiteX7" fmla="*/ 1067753 w 1780223"/>
              <a:gd name="connsiteY7" fmla="*/ 1242060 h 1354455"/>
              <a:gd name="connsiteX8" fmla="*/ 951548 w 1780223"/>
              <a:gd name="connsiteY8" fmla="*/ 947738 h 1354455"/>
              <a:gd name="connsiteX9" fmla="*/ 973455 w 1780223"/>
              <a:gd name="connsiteY9" fmla="*/ 781050 h 1354455"/>
              <a:gd name="connsiteX10" fmla="*/ 1071563 w 1780223"/>
              <a:gd name="connsiteY10" fmla="*/ 534353 h 1354455"/>
              <a:gd name="connsiteX11" fmla="*/ 352425 w 1780223"/>
              <a:gd name="connsiteY11" fmla="*/ 0 h 1354455"/>
              <a:gd name="connsiteX12" fmla="*/ 784860 w 1780223"/>
              <a:gd name="connsiteY12" fmla="*/ 0 h 1354455"/>
              <a:gd name="connsiteX13" fmla="*/ 614363 w 1780223"/>
              <a:gd name="connsiteY13" fmla="*/ 592455 h 1354455"/>
              <a:gd name="connsiteX14" fmla="*/ 771525 w 1780223"/>
              <a:gd name="connsiteY14" fmla="*/ 731520 h 1354455"/>
              <a:gd name="connsiteX15" fmla="*/ 828675 w 1780223"/>
              <a:gd name="connsiteY15" fmla="*/ 947738 h 1354455"/>
              <a:gd name="connsiteX16" fmla="*/ 712470 w 1780223"/>
              <a:gd name="connsiteY16" fmla="*/ 1242060 h 1354455"/>
              <a:gd name="connsiteX17" fmla="*/ 414338 w 1780223"/>
              <a:gd name="connsiteY17" fmla="*/ 1354455 h 1354455"/>
              <a:gd name="connsiteX18" fmla="*/ 116205 w 1780223"/>
              <a:gd name="connsiteY18" fmla="*/ 1242060 h 1354455"/>
              <a:gd name="connsiteX19" fmla="*/ 0 w 1780223"/>
              <a:gd name="connsiteY19" fmla="*/ 947738 h 1354455"/>
              <a:gd name="connsiteX20" fmla="*/ 21908 w 1780223"/>
              <a:gd name="connsiteY20" fmla="*/ 781050 h 1354455"/>
              <a:gd name="connsiteX21" fmla="*/ 120015 w 1780223"/>
              <a:gd name="connsiteY21" fmla="*/ 534353 h 13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0223" h="1354455">
                <a:moveTo>
                  <a:pt x="1303973" y="0"/>
                </a:moveTo>
                <a:lnTo>
                  <a:pt x="1736408" y="0"/>
                </a:lnTo>
                <a:lnTo>
                  <a:pt x="1565910" y="592455"/>
                </a:lnTo>
                <a:cubicBezTo>
                  <a:pt x="1633538" y="623888"/>
                  <a:pt x="1685925" y="670560"/>
                  <a:pt x="1724025" y="731520"/>
                </a:cubicBezTo>
                <a:cubicBezTo>
                  <a:pt x="1761173" y="793433"/>
                  <a:pt x="1780223" y="865823"/>
                  <a:pt x="1780223" y="947738"/>
                </a:cubicBezTo>
                <a:cubicBezTo>
                  <a:pt x="1780223" y="1068705"/>
                  <a:pt x="1741170" y="1166813"/>
                  <a:pt x="1664018" y="1242060"/>
                </a:cubicBezTo>
                <a:cubicBezTo>
                  <a:pt x="1586865" y="1317308"/>
                  <a:pt x="1486853" y="1354455"/>
                  <a:pt x="1365885" y="1354455"/>
                </a:cubicBezTo>
                <a:cubicBezTo>
                  <a:pt x="1244918" y="1354455"/>
                  <a:pt x="1145858" y="1317308"/>
                  <a:pt x="1067753" y="1242060"/>
                </a:cubicBezTo>
                <a:cubicBezTo>
                  <a:pt x="990600" y="1166813"/>
                  <a:pt x="951548" y="1068705"/>
                  <a:pt x="951548" y="947738"/>
                </a:cubicBezTo>
                <a:cubicBezTo>
                  <a:pt x="951548" y="892493"/>
                  <a:pt x="959168" y="836295"/>
                  <a:pt x="973455" y="781050"/>
                </a:cubicBezTo>
                <a:cubicBezTo>
                  <a:pt x="987743" y="725805"/>
                  <a:pt x="1021080" y="642938"/>
                  <a:pt x="1071563" y="534353"/>
                </a:cubicBezTo>
                <a:close/>
                <a:moveTo>
                  <a:pt x="352425" y="0"/>
                </a:moveTo>
                <a:lnTo>
                  <a:pt x="784860" y="0"/>
                </a:lnTo>
                <a:lnTo>
                  <a:pt x="614363" y="592455"/>
                </a:lnTo>
                <a:cubicBezTo>
                  <a:pt x="681990" y="623888"/>
                  <a:pt x="734378" y="670560"/>
                  <a:pt x="771525" y="731520"/>
                </a:cubicBezTo>
                <a:cubicBezTo>
                  <a:pt x="809625" y="793433"/>
                  <a:pt x="828675" y="865823"/>
                  <a:pt x="828675" y="947738"/>
                </a:cubicBezTo>
                <a:cubicBezTo>
                  <a:pt x="828675" y="1068705"/>
                  <a:pt x="789623" y="1166813"/>
                  <a:pt x="712470" y="1242060"/>
                </a:cubicBezTo>
                <a:cubicBezTo>
                  <a:pt x="635318" y="1317308"/>
                  <a:pt x="535305" y="1354455"/>
                  <a:pt x="414338" y="1354455"/>
                </a:cubicBezTo>
                <a:cubicBezTo>
                  <a:pt x="293370" y="1354455"/>
                  <a:pt x="194310" y="1317308"/>
                  <a:pt x="116205" y="1242060"/>
                </a:cubicBezTo>
                <a:cubicBezTo>
                  <a:pt x="39053" y="1167765"/>
                  <a:pt x="0" y="1069658"/>
                  <a:pt x="0" y="947738"/>
                </a:cubicBezTo>
                <a:cubicBezTo>
                  <a:pt x="0" y="892493"/>
                  <a:pt x="7620" y="836295"/>
                  <a:pt x="21908" y="781050"/>
                </a:cubicBezTo>
                <a:cubicBezTo>
                  <a:pt x="36195" y="725805"/>
                  <a:pt x="69533" y="642938"/>
                  <a:pt x="120015" y="534353"/>
                </a:cubicBezTo>
                <a:close/>
              </a:path>
            </a:pathLst>
          </a:custGeom>
          <a:solidFill>
            <a:srgbClr val="0BCBFB"/>
          </a:solidFill>
        </p:spPr>
        <p:txBody>
          <a:bodyPr wrap="square">
            <a:noAutofit/>
          </a:bodyPr>
          <a:lstStyle>
            <a:lvl1pPr>
              <a:defRPr/>
            </a:lvl1pPr>
          </a:lstStyle>
          <a:p>
            <a:pPr lvl="0"/>
            <a:r>
              <a:rPr lang="en-GB" noProof="0"/>
              <a:t> </a:t>
            </a:r>
          </a:p>
        </p:txBody>
      </p:sp>
      <p:sp>
        <p:nvSpPr>
          <p:cNvPr id="20" name="Espace réservé du texte 19">
            <a:extLst>
              <a:ext uri="{FF2B5EF4-FFF2-40B4-BE49-F238E27FC236}">
                <a16:creationId xmlns:a16="http://schemas.microsoft.com/office/drawing/2014/main" id="{E17535B7-7E32-4CFB-A634-02DD6797B254}"/>
              </a:ext>
            </a:extLst>
          </p:cNvPr>
          <p:cNvSpPr>
            <a:spLocks noGrp="1"/>
          </p:cNvSpPr>
          <p:nvPr>
            <p:ph type="body" sz="quarter" idx="21" hasCustomPrompt="1"/>
          </p:nvPr>
        </p:nvSpPr>
        <p:spPr>
          <a:xfrm flipH="1" flipV="1">
            <a:off x="8068574" y="3889463"/>
            <a:ext cx="414805" cy="315598"/>
          </a:xfrm>
          <a:custGeom>
            <a:avLst/>
            <a:gdLst>
              <a:gd name="connsiteX0" fmla="*/ 1303973 w 1780223"/>
              <a:gd name="connsiteY0" fmla="*/ 0 h 1354455"/>
              <a:gd name="connsiteX1" fmla="*/ 1736408 w 1780223"/>
              <a:gd name="connsiteY1" fmla="*/ 0 h 1354455"/>
              <a:gd name="connsiteX2" fmla="*/ 1565910 w 1780223"/>
              <a:gd name="connsiteY2" fmla="*/ 592455 h 1354455"/>
              <a:gd name="connsiteX3" fmla="*/ 1724025 w 1780223"/>
              <a:gd name="connsiteY3" fmla="*/ 731520 h 1354455"/>
              <a:gd name="connsiteX4" fmla="*/ 1780223 w 1780223"/>
              <a:gd name="connsiteY4" fmla="*/ 947738 h 1354455"/>
              <a:gd name="connsiteX5" fmla="*/ 1664018 w 1780223"/>
              <a:gd name="connsiteY5" fmla="*/ 1242060 h 1354455"/>
              <a:gd name="connsiteX6" fmla="*/ 1365885 w 1780223"/>
              <a:gd name="connsiteY6" fmla="*/ 1354455 h 1354455"/>
              <a:gd name="connsiteX7" fmla="*/ 1067753 w 1780223"/>
              <a:gd name="connsiteY7" fmla="*/ 1242060 h 1354455"/>
              <a:gd name="connsiteX8" fmla="*/ 951548 w 1780223"/>
              <a:gd name="connsiteY8" fmla="*/ 947738 h 1354455"/>
              <a:gd name="connsiteX9" fmla="*/ 973455 w 1780223"/>
              <a:gd name="connsiteY9" fmla="*/ 781050 h 1354455"/>
              <a:gd name="connsiteX10" fmla="*/ 1071563 w 1780223"/>
              <a:gd name="connsiteY10" fmla="*/ 534353 h 1354455"/>
              <a:gd name="connsiteX11" fmla="*/ 352425 w 1780223"/>
              <a:gd name="connsiteY11" fmla="*/ 0 h 1354455"/>
              <a:gd name="connsiteX12" fmla="*/ 784860 w 1780223"/>
              <a:gd name="connsiteY12" fmla="*/ 0 h 1354455"/>
              <a:gd name="connsiteX13" fmla="*/ 614363 w 1780223"/>
              <a:gd name="connsiteY13" fmla="*/ 592455 h 1354455"/>
              <a:gd name="connsiteX14" fmla="*/ 771525 w 1780223"/>
              <a:gd name="connsiteY14" fmla="*/ 731520 h 1354455"/>
              <a:gd name="connsiteX15" fmla="*/ 828675 w 1780223"/>
              <a:gd name="connsiteY15" fmla="*/ 947738 h 1354455"/>
              <a:gd name="connsiteX16" fmla="*/ 712470 w 1780223"/>
              <a:gd name="connsiteY16" fmla="*/ 1242060 h 1354455"/>
              <a:gd name="connsiteX17" fmla="*/ 414338 w 1780223"/>
              <a:gd name="connsiteY17" fmla="*/ 1354455 h 1354455"/>
              <a:gd name="connsiteX18" fmla="*/ 116205 w 1780223"/>
              <a:gd name="connsiteY18" fmla="*/ 1242060 h 1354455"/>
              <a:gd name="connsiteX19" fmla="*/ 0 w 1780223"/>
              <a:gd name="connsiteY19" fmla="*/ 947738 h 1354455"/>
              <a:gd name="connsiteX20" fmla="*/ 21908 w 1780223"/>
              <a:gd name="connsiteY20" fmla="*/ 781050 h 1354455"/>
              <a:gd name="connsiteX21" fmla="*/ 120015 w 1780223"/>
              <a:gd name="connsiteY21" fmla="*/ 534353 h 13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0223" h="1354455">
                <a:moveTo>
                  <a:pt x="1303973" y="0"/>
                </a:moveTo>
                <a:lnTo>
                  <a:pt x="1736408" y="0"/>
                </a:lnTo>
                <a:lnTo>
                  <a:pt x="1565910" y="592455"/>
                </a:lnTo>
                <a:cubicBezTo>
                  <a:pt x="1633538" y="623888"/>
                  <a:pt x="1685925" y="670560"/>
                  <a:pt x="1724025" y="731520"/>
                </a:cubicBezTo>
                <a:cubicBezTo>
                  <a:pt x="1761173" y="793433"/>
                  <a:pt x="1780223" y="865823"/>
                  <a:pt x="1780223" y="947738"/>
                </a:cubicBezTo>
                <a:cubicBezTo>
                  <a:pt x="1780223" y="1068705"/>
                  <a:pt x="1741170" y="1166813"/>
                  <a:pt x="1664018" y="1242060"/>
                </a:cubicBezTo>
                <a:cubicBezTo>
                  <a:pt x="1586865" y="1317308"/>
                  <a:pt x="1486853" y="1354455"/>
                  <a:pt x="1365885" y="1354455"/>
                </a:cubicBezTo>
                <a:cubicBezTo>
                  <a:pt x="1244918" y="1354455"/>
                  <a:pt x="1145858" y="1317308"/>
                  <a:pt x="1067753" y="1242060"/>
                </a:cubicBezTo>
                <a:cubicBezTo>
                  <a:pt x="990600" y="1166813"/>
                  <a:pt x="951548" y="1068705"/>
                  <a:pt x="951548" y="947738"/>
                </a:cubicBezTo>
                <a:cubicBezTo>
                  <a:pt x="951548" y="892493"/>
                  <a:pt x="959168" y="836295"/>
                  <a:pt x="973455" y="781050"/>
                </a:cubicBezTo>
                <a:cubicBezTo>
                  <a:pt x="987743" y="725805"/>
                  <a:pt x="1021080" y="642938"/>
                  <a:pt x="1071563" y="534353"/>
                </a:cubicBezTo>
                <a:close/>
                <a:moveTo>
                  <a:pt x="352425" y="0"/>
                </a:moveTo>
                <a:lnTo>
                  <a:pt x="784860" y="0"/>
                </a:lnTo>
                <a:lnTo>
                  <a:pt x="614363" y="592455"/>
                </a:lnTo>
                <a:cubicBezTo>
                  <a:pt x="681990" y="623888"/>
                  <a:pt x="734378" y="670560"/>
                  <a:pt x="771525" y="731520"/>
                </a:cubicBezTo>
                <a:cubicBezTo>
                  <a:pt x="809625" y="793433"/>
                  <a:pt x="828675" y="865823"/>
                  <a:pt x="828675" y="947738"/>
                </a:cubicBezTo>
                <a:cubicBezTo>
                  <a:pt x="828675" y="1068705"/>
                  <a:pt x="789623" y="1166813"/>
                  <a:pt x="712470" y="1242060"/>
                </a:cubicBezTo>
                <a:cubicBezTo>
                  <a:pt x="635318" y="1317308"/>
                  <a:pt x="535305" y="1354455"/>
                  <a:pt x="414338" y="1354455"/>
                </a:cubicBezTo>
                <a:cubicBezTo>
                  <a:pt x="293370" y="1354455"/>
                  <a:pt x="194310" y="1317308"/>
                  <a:pt x="116205" y="1242060"/>
                </a:cubicBezTo>
                <a:cubicBezTo>
                  <a:pt x="39053" y="1167765"/>
                  <a:pt x="0" y="1069658"/>
                  <a:pt x="0" y="947738"/>
                </a:cubicBezTo>
                <a:cubicBezTo>
                  <a:pt x="0" y="892493"/>
                  <a:pt x="7620" y="836295"/>
                  <a:pt x="21908" y="781050"/>
                </a:cubicBezTo>
                <a:cubicBezTo>
                  <a:pt x="36195" y="725805"/>
                  <a:pt x="69533" y="642938"/>
                  <a:pt x="120015" y="534353"/>
                </a:cubicBezTo>
                <a:close/>
              </a:path>
            </a:pathLst>
          </a:custGeom>
          <a:solidFill>
            <a:srgbClr val="0BCBFB"/>
          </a:solidFill>
        </p:spPr>
        <p:txBody>
          <a:bodyPr wrap="square">
            <a:noAutofit/>
          </a:bodyPr>
          <a:lstStyle>
            <a:lvl1pPr>
              <a:defRPr/>
            </a:lvl1pPr>
          </a:lstStyle>
          <a:p>
            <a:pPr lvl="0"/>
            <a:r>
              <a:rPr lang="en-GB" noProof="0"/>
              <a:t> </a:t>
            </a:r>
          </a:p>
        </p:txBody>
      </p:sp>
      <p:sp>
        <p:nvSpPr>
          <p:cNvPr id="15" name="Sous-titre 2">
            <a:extLst>
              <a:ext uri="{FF2B5EF4-FFF2-40B4-BE49-F238E27FC236}">
                <a16:creationId xmlns:a16="http://schemas.microsoft.com/office/drawing/2014/main" id="{7D5CB0EF-4F94-434F-9B33-2EAC4682D11B}"/>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Titre 3">
            <a:extLst>
              <a:ext uri="{FF2B5EF4-FFF2-40B4-BE49-F238E27FC236}">
                <a16:creationId xmlns:a16="http://schemas.microsoft.com/office/drawing/2014/main" id="{EE00230B-85C6-4FDF-872C-9D1B8B7D64FD}"/>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506498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TITLE + 2 IMAGES + 2 TEXTS">
    <p:spTree>
      <p:nvGrpSpPr>
        <p:cNvPr id="1" name=""/>
        <p:cNvGrpSpPr/>
        <p:nvPr/>
      </p:nvGrpSpPr>
      <p:grpSpPr>
        <a:xfrm>
          <a:off x="0" y="0"/>
          <a:ext cx="0" cy="0"/>
          <a:chOff x="0" y="0"/>
          <a:chExt cx="0" cy="0"/>
        </a:xfrm>
      </p:grpSpPr>
      <p:sp>
        <p:nvSpPr>
          <p:cNvPr id="8" name="Espace réservé pour une image  6">
            <a:extLst>
              <a:ext uri="{FF2B5EF4-FFF2-40B4-BE49-F238E27FC236}">
                <a16:creationId xmlns:a16="http://schemas.microsoft.com/office/drawing/2014/main" id="{77558FE4-3414-4874-850D-2957C18EBEEC}"/>
              </a:ext>
            </a:extLst>
          </p:cNvPr>
          <p:cNvSpPr>
            <a:spLocks noGrp="1"/>
          </p:cNvSpPr>
          <p:nvPr>
            <p:ph type="pic" sz="quarter" idx="17"/>
          </p:nvPr>
        </p:nvSpPr>
        <p:spPr>
          <a:xfrm>
            <a:off x="2423546" y="1628775"/>
            <a:ext cx="3654347" cy="4356100"/>
          </a:xfrm>
          <a:prstGeom prst="rect">
            <a:avLst/>
          </a:prstGeom>
          <a:solidFill>
            <a:schemeClr val="bg1">
              <a:lumMod val="95000"/>
            </a:schemeClr>
          </a:solidFill>
        </p:spPr>
        <p:txBody>
          <a:bodyPr/>
          <a:lstStyle/>
          <a:p>
            <a:r>
              <a:rPr lang="en-US" noProof="0"/>
              <a:t>Click icon to add picture</a:t>
            </a:r>
            <a:endParaRPr lang="en-GB" noProof="0"/>
          </a:p>
        </p:txBody>
      </p:sp>
      <p:sp>
        <p:nvSpPr>
          <p:cNvPr id="9" name="Espace réservé du texte 8">
            <a:extLst>
              <a:ext uri="{FF2B5EF4-FFF2-40B4-BE49-F238E27FC236}">
                <a16:creationId xmlns:a16="http://schemas.microsoft.com/office/drawing/2014/main" id="{E47C5D04-6F05-4421-950C-82BB124E71FD}"/>
              </a:ext>
            </a:extLst>
          </p:cNvPr>
          <p:cNvSpPr>
            <a:spLocks noGrp="1"/>
          </p:cNvSpPr>
          <p:nvPr>
            <p:ph type="body" sz="quarter" idx="23" hasCustomPrompt="1"/>
          </p:nvPr>
        </p:nvSpPr>
        <p:spPr>
          <a:xfrm>
            <a:off x="4914900" y="3381600"/>
            <a:ext cx="1514475" cy="904650"/>
          </a:xfrm>
          <a:prstGeom prst="rect">
            <a:avLst/>
          </a:prstGeom>
          <a:blipFill>
            <a:blip r:embed="rId2" cstate="email">
              <a:extLst>
                <a:ext uri="{28A0092B-C50C-407E-A947-70E740481C1C}">
                  <a14:useLocalDpi xmlns:a14="http://schemas.microsoft.com/office/drawing/2010/main"/>
                </a:ext>
              </a:extLst>
            </a:blip>
            <a:srcRect/>
            <a:stretch>
              <a:fillRect t="-1097" b="-1097"/>
            </a:stretch>
          </a:blipFill>
        </p:spPr>
        <p:txBody>
          <a:bodyPr/>
          <a:lstStyle>
            <a:lvl1pPr>
              <a:defRPr/>
            </a:lvl1pPr>
          </a:lstStyle>
          <a:p>
            <a:pPr lvl="0"/>
            <a:r>
              <a:rPr lang="en-GB" noProof="0"/>
              <a:t> </a:t>
            </a:r>
          </a:p>
        </p:txBody>
      </p:sp>
      <p:sp>
        <p:nvSpPr>
          <p:cNvPr id="2" name="Espace réservé de la date 1"/>
          <p:cNvSpPr>
            <a:spLocks noGrp="1"/>
          </p:cNvSpPr>
          <p:nvPr>
            <p:ph type="dt" sz="half" idx="10"/>
          </p:nvPr>
        </p:nvSpPr>
        <p:spPr/>
        <p:txBody>
          <a:bodyPr/>
          <a:lstStyle/>
          <a:p>
            <a:fld id="{CAD6A840-D1B0-4856-A35C-703EBF306AF3}" type="datetime1">
              <a:rPr lang="en-GB" noProof="0" smtClean="0"/>
              <a:t>07/08/2024</a:t>
            </a:fld>
            <a:endParaRPr lang="en-GB" noProof="0"/>
          </a:p>
        </p:txBody>
      </p:sp>
      <p:sp>
        <p:nvSpPr>
          <p:cNvPr id="3" name="Espace réservé du pied de page 2"/>
          <p:cNvSpPr>
            <a:spLocks noGrp="1"/>
          </p:cNvSpPr>
          <p:nvPr>
            <p:ph type="ftr" sz="quarter" idx="11"/>
          </p:nvPr>
        </p:nvSpPr>
        <p:spPr/>
        <p:txBody>
          <a:bodyPr/>
          <a:lstStyle/>
          <a:p>
            <a:r>
              <a:rPr lang="en-GB" noProof="0"/>
              <a:t>Title of presentation</a:t>
            </a:r>
          </a:p>
        </p:txBody>
      </p:sp>
      <p:sp>
        <p:nvSpPr>
          <p:cNvPr id="4" name="Espace réservé du numéro de diapositive 3"/>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12" name="Espace réservé du texte 8"/>
          <p:cNvSpPr>
            <a:spLocks noGrp="1"/>
          </p:cNvSpPr>
          <p:nvPr>
            <p:ph type="body" sz="quarter" idx="14"/>
          </p:nvPr>
        </p:nvSpPr>
        <p:spPr>
          <a:xfrm>
            <a:off x="6292386" y="1628775"/>
            <a:ext cx="5528139" cy="1527663"/>
          </a:xfrm>
          <a:prstGeom prst="rect">
            <a:avLst/>
          </a:prstGeom>
        </p:spPr>
        <p:txBody>
          <a:bodyPr/>
          <a:lstStyle>
            <a:lvl1pPr>
              <a:defRPr/>
            </a:lvl1pPr>
          </a:lstStyle>
          <a:p>
            <a:pPr lvl="0"/>
            <a:r>
              <a:rPr lang="en-US" noProof="0"/>
              <a:t>Click to edit Master text styles</a:t>
            </a:r>
          </a:p>
        </p:txBody>
      </p:sp>
      <p:sp>
        <p:nvSpPr>
          <p:cNvPr id="7" name="Espace réservé pour une image  6"/>
          <p:cNvSpPr>
            <a:spLocks noGrp="1"/>
          </p:cNvSpPr>
          <p:nvPr>
            <p:ph type="pic" sz="quarter" idx="16"/>
          </p:nvPr>
        </p:nvSpPr>
        <p:spPr>
          <a:xfrm>
            <a:off x="766762" y="1628775"/>
            <a:ext cx="1587139" cy="4356100"/>
          </a:xfrm>
          <a:prstGeom prst="rect">
            <a:avLst/>
          </a:prstGeom>
          <a:solidFill>
            <a:schemeClr val="bg1">
              <a:lumMod val="95000"/>
            </a:schemeClr>
          </a:solidFill>
        </p:spPr>
        <p:txBody>
          <a:bodyPr/>
          <a:lstStyle/>
          <a:p>
            <a:r>
              <a:rPr lang="en-US" noProof="0"/>
              <a:t>Click icon to add picture</a:t>
            </a:r>
            <a:endParaRPr lang="en-GB" noProof="0"/>
          </a:p>
        </p:txBody>
      </p:sp>
      <p:sp>
        <p:nvSpPr>
          <p:cNvPr id="13" name="Sous-titre 2">
            <a:extLst>
              <a:ext uri="{FF2B5EF4-FFF2-40B4-BE49-F238E27FC236}">
                <a16:creationId xmlns:a16="http://schemas.microsoft.com/office/drawing/2014/main" id="{3A0F0C4A-E794-4C48-8C2D-4F6C3ABEBAF6}"/>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1" name="Espace réservé du texte 8">
            <a:extLst>
              <a:ext uri="{FF2B5EF4-FFF2-40B4-BE49-F238E27FC236}">
                <a16:creationId xmlns:a16="http://schemas.microsoft.com/office/drawing/2014/main" id="{E3111E5D-1CBD-4EE1-A8F8-6743A47452EE}"/>
              </a:ext>
            </a:extLst>
          </p:cNvPr>
          <p:cNvSpPr>
            <a:spLocks noGrp="1"/>
          </p:cNvSpPr>
          <p:nvPr>
            <p:ph type="body" sz="quarter" idx="18"/>
          </p:nvPr>
        </p:nvSpPr>
        <p:spPr>
          <a:xfrm>
            <a:off x="6699738" y="3300942"/>
            <a:ext cx="5120787" cy="1800225"/>
          </a:xfrm>
          <a:prstGeom prst="rect">
            <a:avLst/>
          </a:prstGeom>
        </p:spPr>
        <p:txBody>
          <a:bodyPr/>
          <a:lstStyle>
            <a:lvl1pPr>
              <a:defRPr>
                <a:solidFill>
                  <a:schemeClr val="accent1"/>
                </a:solidFill>
              </a:defRPr>
            </a:lvl1pPr>
            <a:lvl2pPr>
              <a:defRPr sz="1100" b="0">
                <a:solidFill>
                  <a:schemeClr val="tx1"/>
                </a:solidFill>
              </a:defRPr>
            </a:lvl2pPr>
          </a:lstStyle>
          <a:p>
            <a:pPr lvl="0"/>
            <a:r>
              <a:rPr lang="en-US" noProof="0"/>
              <a:t>Click to edit Master text styles</a:t>
            </a:r>
          </a:p>
        </p:txBody>
      </p:sp>
      <p:sp>
        <p:nvSpPr>
          <p:cNvPr id="6" name="Titre 5">
            <a:extLst>
              <a:ext uri="{FF2B5EF4-FFF2-40B4-BE49-F238E27FC236}">
                <a16:creationId xmlns:a16="http://schemas.microsoft.com/office/drawing/2014/main" id="{353E1144-9907-4EBD-B2EF-5F3AC3A65ED0}"/>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4272004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TITLE + 1 IMAGE 2 TEXT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F242C9-0665-4E25-B774-4E5FCCA2FDF1}" type="datetime1">
              <a:rPr lang="en-GB" noProof="0" smtClean="0"/>
              <a:t>07/08/2024</a:t>
            </a:fld>
            <a:endParaRPr lang="en-GB" noProof="0"/>
          </a:p>
        </p:txBody>
      </p:sp>
      <p:sp>
        <p:nvSpPr>
          <p:cNvPr id="3" name="Espace réservé du pied de page 2"/>
          <p:cNvSpPr>
            <a:spLocks noGrp="1"/>
          </p:cNvSpPr>
          <p:nvPr>
            <p:ph type="ftr" sz="quarter" idx="11"/>
          </p:nvPr>
        </p:nvSpPr>
        <p:spPr/>
        <p:txBody>
          <a:bodyPr/>
          <a:lstStyle/>
          <a:p>
            <a:r>
              <a:rPr lang="en-GB" noProof="0"/>
              <a:t>Title of presentation</a:t>
            </a:r>
          </a:p>
        </p:txBody>
      </p:sp>
      <p:sp>
        <p:nvSpPr>
          <p:cNvPr id="4" name="Espace réservé du numéro de diapositive 3"/>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12" name="Espace réservé du texte 8"/>
          <p:cNvSpPr>
            <a:spLocks noGrp="1"/>
          </p:cNvSpPr>
          <p:nvPr>
            <p:ph type="body" sz="quarter" idx="14"/>
          </p:nvPr>
        </p:nvSpPr>
        <p:spPr>
          <a:xfrm>
            <a:off x="4259263" y="1628775"/>
            <a:ext cx="3636962" cy="4356100"/>
          </a:xfrm>
          <a:prstGeom prst="rect">
            <a:avLst/>
          </a:prstGeom>
        </p:spPr>
        <p:txBody>
          <a:bodyPr/>
          <a:lstStyle/>
          <a:p>
            <a:pPr lvl="0"/>
            <a:r>
              <a:rPr lang="en-US" noProof="0"/>
              <a:t>Click to edit Master text styles</a:t>
            </a:r>
          </a:p>
        </p:txBody>
      </p:sp>
      <p:sp>
        <p:nvSpPr>
          <p:cNvPr id="13" name="Espace réservé du texte 8"/>
          <p:cNvSpPr>
            <a:spLocks noGrp="1"/>
          </p:cNvSpPr>
          <p:nvPr>
            <p:ph type="body" sz="quarter" idx="15"/>
          </p:nvPr>
        </p:nvSpPr>
        <p:spPr>
          <a:xfrm>
            <a:off x="8112126" y="1628775"/>
            <a:ext cx="3708400" cy="4356100"/>
          </a:xfrm>
          <a:prstGeom prst="rect">
            <a:avLst/>
          </a:prstGeom>
        </p:spPr>
        <p:txBody>
          <a:bodyPr/>
          <a:lstStyle/>
          <a:p>
            <a:pPr lvl="0"/>
            <a:r>
              <a:rPr lang="en-US" noProof="0"/>
              <a:t>Click to edit Master text styles</a:t>
            </a:r>
          </a:p>
        </p:txBody>
      </p:sp>
      <p:sp>
        <p:nvSpPr>
          <p:cNvPr id="7" name="Espace réservé pour une image  6"/>
          <p:cNvSpPr>
            <a:spLocks noGrp="1"/>
          </p:cNvSpPr>
          <p:nvPr>
            <p:ph type="pic" sz="quarter" idx="16"/>
          </p:nvPr>
        </p:nvSpPr>
        <p:spPr>
          <a:xfrm>
            <a:off x="766762" y="1628775"/>
            <a:ext cx="3276601" cy="4356100"/>
          </a:xfrm>
          <a:prstGeom prst="rect">
            <a:avLst/>
          </a:prstGeom>
          <a:solidFill>
            <a:schemeClr val="bg1">
              <a:lumMod val="95000"/>
            </a:schemeClr>
          </a:solidFill>
        </p:spPr>
        <p:txBody>
          <a:bodyPr/>
          <a:lstStyle/>
          <a:p>
            <a:r>
              <a:rPr lang="en-US" noProof="0"/>
              <a:t>Click icon to add picture</a:t>
            </a:r>
            <a:endParaRPr lang="en-GB" noProof="0"/>
          </a:p>
        </p:txBody>
      </p:sp>
      <p:sp>
        <p:nvSpPr>
          <p:cNvPr id="14" name="Sous-titre 2">
            <a:extLst>
              <a:ext uri="{FF2B5EF4-FFF2-40B4-BE49-F238E27FC236}">
                <a16:creationId xmlns:a16="http://schemas.microsoft.com/office/drawing/2014/main" id="{8979FD78-E880-4587-A6E6-752EE1EE796F}"/>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6" name="Titre 5">
            <a:extLst>
              <a:ext uri="{FF2B5EF4-FFF2-40B4-BE49-F238E27FC236}">
                <a16:creationId xmlns:a16="http://schemas.microsoft.com/office/drawing/2014/main" id="{696AA6BC-5964-4FAD-95EB-95969ADCD84F}"/>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46137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SUBTITLE + 3 col TEXT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C314CF-7019-40D7-9B80-BA7ABD14A1B2}" type="datetime1">
              <a:rPr lang="en-GB" noProof="0" smtClean="0"/>
              <a:t>07/08/2024</a:t>
            </a:fld>
            <a:endParaRPr lang="en-GB" noProof="0"/>
          </a:p>
        </p:txBody>
      </p:sp>
      <p:sp>
        <p:nvSpPr>
          <p:cNvPr id="3" name="Espace réservé du pied de page 2"/>
          <p:cNvSpPr>
            <a:spLocks noGrp="1"/>
          </p:cNvSpPr>
          <p:nvPr>
            <p:ph type="ftr" sz="quarter" idx="11"/>
          </p:nvPr>
        </p:nvSpPr>
        <p:spPr/>
        <p:txBody>
          <a:bodyPr/>
          <a:lstStyle/>
          <a:p>
            <a:r>
              <a:rPr lang="en-GB" noProof="0"/>
              <a:t>Title of presentation</a:t>
            </a:r>
          </a:p>
        </p:txBody>
      </p:sp>
      <p:sp>
        <p:nvSpPr>
          <p:cNvPr id="4" name="Espace réservé du numéro de diapositive 3"/>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9" name="Espace réservé du texte 8"/>
          <p:cNvSpPr>
            <a:spLocks noGrp="1"/>
          </p:cNvSpPr>
          <p:nvPr>
            <p:ph type="body" sz="quarter" idx="13"/>
          </p:nvPr>
        </p:nvSpPr>
        <p:spPr>
          <a:xfrm>
            <a:off x="758983" y="2852737"/>
            <a:ext cx="3276600" cy="3132137"/>
          </a:xfrm>
          <a:prstGeom prst="rect">
            <a:avLst/>
          </a:prstGeom>
        </p:spPr>
        <p:txBody>
          <a:bodyPr/>
          <a:lstStyle/>
          <a:p>
            <a:pPr lvl="0"/>
            <a:r>
              <a:rPr lang="en-US" noProof="0"/>
              <a:t>Click to edit Master text styles</a:t>
            </a:r>
          </a:p>
        </p:txBody>
      </p:sp>
      <p:sp>
        <p:nvSpPr>
          <p:cNvPr id="12" name="Espace réservé du texte 8"/>
          <p:cNvSpPr>
            <a:spLocks noGrp="1"/>
          </p:cNvSpPr>
          <p:nvPr>
            <p:ph type="body" sz="quarter" idx="14"/>
          </p:nvPr>
        </p:nvSpPr>
        <p:spPr>
          <a:xfrm>
            <a:off x="4516556" y="2852737"/>
            <a:ext cx="3225908" cy="3132137"/>
          </a:xfrm>
          <a:prstGeom prst="rect">
            <a:avLst/>
          </a:prstGeom>
        </p:spPr>
        <p:txBody>
          <a:bodyPr/>
          <a:lstStyle>
            <a:lvl1pPr>
              <a:defRPr>
                <a:solidFill>
                  <a:schemeClr val="accent1"/>
                </a:solidFill>
              </a:defRPr>
            </a:lvl1pPr>
          </a:lstStyle>
          <a:p>
            <a:pPr lvl="0"/>
            <a:r>
              <a:rPr lang="en-US" noProof="0"/>
              <a:t>Click to edit Master text styles</a:t>
            </a:r>
          </a:p>
        </p:txBody>
      </p:sp>
      <p:sp>
        <p:nvSpPr>
          <p:cNvPr id="13" name="Espace réservé du texte 8"/>
          <p:cNvSpPr>
            <a:spLocks noGrp="1"/>
          </p:cNvSpPr>
          <p:nvPr>
            <p:ph type="body" sz="quarter" idx="15"/>
          </p:nvPr>
        </p:nvSpPr>
        <p:spPr>
          <a:xfrm>
            <a:off x="8223437" y="2852737"/>
            <a:ext cx="3289272" cy="3132137"/>
          </a:xfrm>
          <a:prstGeom prst="rect">
            <a:avLst/>
          </a:prstGeom>
        </p:spPr>
        <p:txBody>
          <a:bodyPr/>
          <a:lstStyle>
            <a:lvl1pPr>
              <a:defRPr>
                <a:solidFill>
                  <a:schemeClr val="accent2"/>
                </a:solidFill>
              </a:defRPr>
            </a:lvl1pPr>
          </a:lstStyle>
          <a:p>
            <a:pPr lvl="0"/>
            <a:r>
              <a:rPr lang="en-US" noProof="0"/>
              <a:t>Click to edit Master text styles</a:t>
            </a:r>
          </a:p>
        </p:txBody>
      </p:sp>
      <p:sp>
        <p:nvSpPr>
          <p:cNvPr id="15" name="Sous-titre 2">
            <a:extLst>
              <a:ext uri="{FF2B5EF4-FFF2-40B4-BE49-F238E27FC236}">
                <a16:creationId xmlns:a16="http://schemas.microsoft.com/office/drawing/2014/main" id="{D6009B15-7C14-441E-873D-E18E4AE0F684}"/>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5" name="Titre 4">
            <a:extLst>
              <a:ext uri="{FF2B5EF4-FFF2-40B4-BE49-F238E27FC236}">
                <a16:creationId xmlns:a16="http://schemas.microsoft.com/office/drawing/2014/main" id="{B04CCAD5-83EE-49E4-B2E4-B7C70FCFD2F7}"/>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132769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SUBTITLE + 1 SIMPLE IMAG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F66BFF-02A8-43F3-A929-B2E63BAB9127}" type="datetime1">
              <a:rPr lang="en-GB" noProof="0" smtClean="0"/>
              <a:t>07/08/2024</a:t>
            </a:fld>
            <a:endParaRPr lang="en-GB" noProof="0"/>
          </a:p>
        </p:txBody>
      </p:sp>
      <p:sp>
        <p:nvSpPr>
          <p:cNvPr id="3" name="Espace réservé du pied de page 2"/>
          <p:cNvSpPr>
            <a:spLocks noGrp="1"/>
          </p:cNvSpPr>
          <p:nvPr>
            <p:ph type="ftr" sz="quarter" idx="11"/>
          </p:nvPr>
        </p:nvSpPr>
        <p:spPr/>
        <p:txBody>
          <a:bodyPr/>
          <a:lstStyle/>
          <a:p>
            <a:r>
              <a:rPr lang="en-GB" noProof="0"/>
              <a:t>Title of presentation</a:t>
            </a:r>
          </a:p>
        </p:txBody>
      </p:sp>
      <p:sp>
        <p:nvSpPr>
          <p:cNvPr id="4" name="Espace réservé du numéro de diapositive 3"/>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7" name="Espace réservé pour une image  6"/>
          <p:cNvSpPr>
            <a:spLocks noGrp="1"/>
          </p:cNvSpPr>
          <p:nvPr>
            <p:ph type="pic" sz="quarter" idx="16"/>
          </p:nvPr>
        </p:nvSpPr>
        <p:spPr>
          <a:xfrm>
            <a:off x="0" y="1628775"/>
            <a:ext cx="12192000" cy="4356100"/>
          </a:xfrm>
          <a:prstGeom prst="rect">
            <a:avLst/>
          </a:prstGeom>
        </p:spPr>
        <p:txBody>
          <a:bodyPr/>
          <a:lstStyle/>
          <a:p>
            <a:r>
              <a:rPr lang="en-US" noProof="0"/>
              <a:t>Click icon to add picture</a:t>
            </a:r>
            <a:endParaRPr lang="en-GB" noProof="0"/>
          </a:p>
        </p:txBody>
      </p:sp>
      <p:sp>
        <p:nvSpPr>
          <p:cNvPr id="10" name="Sous-titre 2">
            <a:extLst>
              <a:ext uri="{FF2B5EF4-FFF2-40B4-BE49-F238E27FC236}">
                <a16:creationId xmlns:a16="http://schemas.microsoft.com/office/drawing/2014/main" id="{FC3CA003-5BF5-46E4-8509-B881BBA80053}"/>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6" name="Titre 5">
            <a:extLst>
              <a:ext uri="{FF2B5EF4-FFF2-40B4-BE49-F238E27FC236}">
                <a16:creationId xmlns:a16="http://schemas.microsoft.com/office/drawing/2014/main" id="{68E299F4-4ED3-4E77-9E25-6C352F918DFD}"/>
              </a:ext>
            </a:extLst>
          </p:cNvPr>
          <p:cNvSpPr>
            <a:spLocks noGrp="1"/>
          </p:cNvSpPr>
          <p:nvPr>
            <p:ph type="title"/>
          </p:nvPr>
        </p:nvSpPr>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8789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VER BLUE 1">
    <p:bg>
      <p:bgPr>
        <a:solidFill>
          <a:schemeClr val="accent3"/>
        </a:solidFill>
        <a:effectLst/>
      </p:bgPr>
    </p:bg>
    <p:spTree>
      <p:nvGrpSpPr>
        <p:cNvPr id="1" name=""/>
        <p:cNvGrpSpPr/>
        <p:nvPr/>
      </p:nvGrpSpPr>
      <p:grpSpPr>
        <a:xfrm>
          <a:off x="0" y="0"/>
          <a:ext cx="0" cy="0"/>
          <a:chOff x="0" y="0"/>
          <a:chExt cx="0" cy="0"/>
        </a:xfrm>
      </p:grpSpPr>
      <p:sp>
        <p:nvSpPr>
          <p:cNvPr id="75" name="Sous-titre 2">
            <a:extLst>
              <a:ext uri="{FF2B5EF4-FFF2-40B4-BE49-F238E27FC236}">
                <a16:creationId xmlns:a16="http://schemas.microsoft.com/office/drawing/2014/main" id="{EBB6581A-25B5-4654-8B80-5ABFA19C5A3B}"/>
              </a:ext>
            </a:extLst>
          </p:cNvPr>
          <p:cNvSpPr>
            <a:spLocks noGrp="1"/>
          </p:cNvSpPr>
          <p:nvPr userDrawn="1">
            <p:ph type="subTitle" idx="1"/>
          </p:nvPr>
        </p:nvSpPr>
        <p:spPr>
          <a:xfrm>
            <a:off x="3943352" y="4523717"/>
            <a:ext cx="5267323" cy="250094"/>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6" name="Titre 1">
            <a:extLst>
              <a:ext uri="{FF2B5EF4-FFF2-40B4-BE49-F238E27FC236}">
                <a16:creationId xmlns:a16="http://schemas.microsoft.com/office/drawing/2014/main" id="{11DE624D-E37D-4AEF-B258-8D7A6F051C2D}"/>
              </a:ext>
            </a:extLst>
          </p:cNvPr>
          <p:cNvSpPr>
            <a:spLocks noGrp="1"/>
          </p:cNvSpPr>
          <p:nvPr userDrawn="1">
            <p:ph type="title"/>
          </p:nvPr>
        </p:nvSpPr>
        <p:spPr>
          <a:xfrm>
            <a:off x="3943352" y="3096284"/>
            <a:ext cx="5267323" cy="1533799"/>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3871912" y="6218655"/>
            <a:ext cx="4893397"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44" name="Forme libre : forme 43">
            <a:extLst>
              <a:ext uri="{FF2B5EF4-FFF2-40B4-BE49-F238E27FC236}">
                <a16:creationId xmlns:a16="http://schemas.microsoft.com/office/drawing/2014/main" id="{2A25E576-C31C-45E9-AF26-45716698DEA8}"/>
              </a:ext>
            </a:extLst>
          </p:cNvPr>
          <p:cNvSpPr/>
          <p:nvPr userDrawn="1"/>
        </p:nvSpPr>
        <p:spPr>
          <a:xfrm flipH="1" flipV="1">
            <a:off x="3961230" y="0"/>
            <a:ext cx="6669507" cy="259080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389825 h 4389825"/>
              <a:gd name="connsiteX1" fmla="*/ 10718 w 9789152"/>
              <a:gd name="connsiteY1" fmla="*/ 842934 h 4389825"/>
              <a:gd name="connsiteX2" fmla="*/ 853652 w 9789152"/>
              <a:gd name="connsiteY2" fmla="*/ 0 h 4389825"/>
              <a:gd name="connsiteX3" fmla="*/ 9789152 w 9789152"/>
              <a:gd name="connsiteY3" fmla="*/ 0 h 4389825"/>
              <a:gd name="connsiteX0" fmla="*/ 0 w 9789152"/>
              <a:gd name="connsiteY0" fmla="*/ 3802653 h 3802653"/>
              <a:gd name="connsiteX1" fmla="*/ 10718 w 9789152"/>
              <a:gd name="connsiteY1" fmla="*/ 842934 h 3802653"/>
              <a:gd name="connsiteX2" fmla="*/ 853652 w 9789152"/>
              <a:gd name="connsiteY2" fmla="*/ 0 h 3802653"/>
              <a:gd name="connsiteX3" fmla="*/ 9789152 w 9789152"/>
              <a:gd name="connsiteY3" fmla="*/ 0 h 3802653"/>
            </a:gdLst>
            <a:ahLst/>
            <a:cxnLst>
              <a:cxn ang="0">
                <a:pos x="connsiteX0" y="connsiteY0"/>
              </a:cxn>
              <a:cxn ang="0">
                <a:pos x="connsiteX1" y="connsiteY1"/>
              </a:cxn>
              <a:cxn ang="0">
                <a:pos x="connsiteX2" y="connsiteY2"/>
              </a:cxn>
              <a:cxn ang="0">
                <a:pos x="connsiteX3" y="connsiteY3"/>
              </a:cxn>
            </a:cxnLst>
            <a:rect l="l" t="t" r="r" b="b"/>
            <a:pathLst>
              <a:path w="9789152" h="3802653">
                <a:moveTo>
                  <a:pt x="0" y="3802653"/>
                </a:moveTo>
                <a:cubicBezTo>
                  <a:pt x="3573" y="2673509"/>
                  <a:pt x="7145" y="1972078"/>
                  <a:pt x="10718" y="842934"/>
                </a:cubicBezTo>
                <a:cubicBezTo>
                  <a:pt x="10718" y="371883"/>
                  <a:pt x="382601" y="0"/>
                  <a:pt x="853652" y="0"/>
                </a:cubicBezTo>
                <a:lnTo>
                  <a:pt x="9789152" y="0"/>
                </a:lnTo>
              </a:path>
            </a:pathLst>
          </a:custGeom>
          <a:noFill/>
          <a:ln w="50800" cap="flat">
            <a:solidFill>
              <a:schemeClr val="bg1"/>
            </a:solidFill>
            <a:prstDash val="solid"/>
            <a:miter/>
          </a:ln>
        </p:spPr>
        <p:txBody>
          <a:bodyPr rtlCol="0" anchor="ctr"/>
          <a:lstStyle/>
          <a:p>
            <a:endParaRPr lang="en-GB" noProof="0"/>
          </a:p>
        </p:txBody>
      </p:sp>
      <p:sp>
        <p:nvSpPr>
          <p:cNvPr id="45" name="Forme libre : forme 44">
            <a:extLst>
              <a:ext uri="{FF2B5EF4-FFF2-40B4-BE49-F238E27FC236}">
                <a16:creationId xmlns:a16="http://schemas.microsoft.com/office/drawing/2014/main" id="{E8BD064C-A1CB-4DB0-B871-F206655C74E2}"/>
              </a:ext>
            </a:extLst>
          </p:cNvPr>
          <p:cNvSpPr/>
          <p:nvPr userDrawn="1"/>
        </p:nvSpPr>
        <p:spPr>
          <a:xfrm>
            <a:off x="943436" y="5197514"/>
            <a:ext cx="2352215" cy="166088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3979846"/>
              <a:gd name="connsiteY0" fmla="*/ 4234134 h 4234134"/>
              <a:gd name="connsiteX1" fmla="*/ 10718 w 3979846"/>
              <a:gd name="connsiteY1" fmla="*/ 846701 h 4234134"/>
              <a:gd name="connsiteX2" fmla="*/ 853652 w 3979846"/>
              <a:gd name="connsiteY2" fmla="*/ 3767 h 4234134"/>
              <a:gd name="connsiteX3" fmla="*/ 3979846 w 3979846"/>
              <a:gd name="connsiteY3" fmla="*/ 0 h 4234134"/>
              <a:gd name="connsiteX0" fmla="*/ 1031 w 3970159"/>
              <a:gd name="connsiteY0" fmla="*/ 3408865 h 3408865"/>
              <a:gd name="connsiteX1" fmla="*/ 1031 w 3970159"/>
              <a:gd name="connsiteY1" fmla="*/ 846701 h 3408865"/>
              <a:gd name="connsiteX2" fmla="*/ 843965 w 3970159"/>
              <a:gd name="connsiteY2" fmla="*/ 3767 h 3408865"/>
              <a:gd name="connsiteX3" fmla="*/ 3970159 w 3970159"/>
              <a:gd name="connsiteY3" fmla="*/ 0 h 3408865"/>
              <a:gd name="connsiteX0" fmla="*/ 1031 w 3970159"/>
              <a:gd name="connsiteY0" fmla="*/ 2803311 h 2803311"/>
              <a:gd name="connsiteX1" fmla="*/ 1031 w 3970159"/>
              <a:gd name="connsiteY1" fmla="*/ 846701 h 2803311"/>
              <a:gd name="connsiteX2" fmla="*/ 843965 w 3970159"/>
              <a:gd name="connsiteY2" fmla="*/ 3767 h 2803311"/>
              <a:gd name="connsiteX3" fmla="*/ 3970159 w 3970159"/>
              <a:gd name="connsiteY3" fmla="*/ 0 h 2803311"/>
            </a:gdLst>
            <a:ahLst/>
            <a:cxnLst>
              <a:cxn ang="0">
                <a:pos x="connsiteX0" y="connsiteY0"/>
              </a:cxn>
              <a:cxn ang="0">
                <a:pos x="connsiteX1" y="connsiteY1"/>
              </a:cxn>
              <a:cxn ang="0">
                <a:pos x="connsiteX2" y="connsiteY2"/>
              </a:cxn>
              <a:cxn ang="0">
                <a:pos x="connsiteX3" y="connsiteY3"/>
              </a:cxn>
            </a:cxnLst>
            <a:rect l="l" t="t" r="r" b="b"/>
            <a:pathLst>
              <a:path w="3970159" h="2803311">
                <a:moveTo>
                  <a:pt x="1031" y="2803311"/>
                </a:moveTo>
                <a:cubicBezTo>
                  <a:pt x="4604" y="1674167"/>
                  <a:pt x="-2542" y="1975845"/>
                  <a:pt x="1031" y="846701"/>
                </a:cubicBezTo>
                <a:cubicBezTo>
                  <a:pt x="1031" y="375650"/>
                  <a:pt x="372914" y="3767"/>
                  <a:pt x="843965" y="3767"/>
                </a:cubicBezTo>
                <a:lnTo>
                  <a:pt x="3970159" y="0"/>
                </a:lnTo>
              </a:path>
            </a:pathLst>
          </a:custGeom>
          <a:noFill/>
          <a:ln w="50800" cap="flat">
            <a:solidFill>
              <a:schemeClr val="tx2"/>
            </a:solidFill>
            <a:prstDash val="solid"/>
            <a:miter/>
          </a:ln>
        </p:spPr>
        <p:txBody>
          <a:bodyPr rtlCol="0" anchor="ctr"/>
          <a:lstStyle/>
          <a:p>
            <a:endParaRPr lang="en-GB" noProof="0"/>
          </a:p>
        </p:txBody>
      </p:sp>
      <p:pic>
        <p:nvPicPr>
          <p:cNvPr id="27" name="Image 26" descr="Une image contenant boule, sombre, homme, joueur&#10;&#10;Description générée automatiquement">
            <a:extLst>
              <a:ext uri="{FF2B5EF4-FFF2-40B4-BE49-F238E27FC236}">
                <a16:creationId xmlns:a16="http://schemas.microsoft.com/office/drawing/2014/main" id="{D7A8EF20-DA6B-4D0E-B9AA-BFCB73EACC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21155913">
            <a:off x="723901" y="-137548"/>
            <a:ext cx="4519320" cy="4713287"/>
          </a:xfrm>
          <a:prstGeom prst="rect">
            <a:avLst/>
          </a:prstGeom>
        </p:spPr>
      </p:pic>
      <p:pic>
        <p:nvPicPr>
          <p:cNvPr id="30" name="Graphic 29">
            <a:extLst>
              <a:ext uri="{FF2B5EF4-FFF2-40B4-BE49-F238E27FC236}">
                <a16:creationId xmlns:a16="http://schemas.microsoft.com/office/drawing/2014/main" id="{BCECFE24-52C5-4CF5-8B95-1EFC565DE2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873650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B500C05-B9CB-49E2-AC4C-A66D553C2235}" type="datetime1">
              <a:rPr lang="en-GB" noProof="0" smtClean="0"/>
              <a:t>07/08/2024</a:t>
            </a:fld>
            <a:endParaRPr lang="en-GB" noProof="0"/>
          </a:p>
        </p:txBody>
      </p:sp>
      <p:sp>
        <p:nvSpPr>
          <p:cNvPr id="4" name="Espace réservé du pied de page 3"/>
          <p:cNvSpPr>
            <a:spLocks noGrp="1"/>
          </p:cNvSpPr>
          <p:nvPr>
            <p:ph type="ftr" sz="quarter" idx="11"/>
          </p:nvPr>
        </p:nvSpPr>
        <p:spPr/>
        <p:txBody>
          <a:bodyPr/>
          <a:lstStyle/>
          <a:p>
            <a:r>
              <a:rPr lang="en-GB" noProof="0"/>
              <a:t>Title of presentation</a:t>
            </a:r>
          </a:p>
        </p:txBody>
      </p:sp>
      <p:sp>
        <p:nvSpPr>
          <p:cNvPr id="5" name="Espace réservé du numéro de diapositive 4"/>
          <p:cNvSpPr>
            <a:spLocks noGrp="1"/>
          </p:cNvSpPr>
          <p:nvPr>
            <p:ph type="sldNum" sz="quarter" idx="12"/>
          </p:nvPr>
        </p:nvSpPr>
        <p:spPr/>
        <p:txBody>
          <a:bodyPr/>
          <a:lstStyle/>
          <a:p>
            <a:fld id="{03782C43-7533-4CE7-94CC-8F091034FBE1}" type="slidenum">
              <a:rPr lang="en-GB" noProof="0" smtClean="0"/>
              <a:pPr/>
              <a:t>‹Nr.›</a:t>
            </a:fld>
            <a:endParaRPr lang="en-GB" noProof="0"/>
          </a:p>
        </p:txBody>
      </p:sp>
      <p:sp>
        <p:nvSpPr>
          <p:cNvPr id="9" name="Sous-titre 2">
            <a:extLst>
              <a:ext uri="{FF2B5EF4-FFF2-40B4-BE49-F238E27FC236}">
                <a16:creationId xmlns:a16="http://schemas.microsoft.com/office/drawing/2014/main" id="{EF8AA2DB-DDED-4246-B588-62240B423082}"/>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6" name="Titre 5">
            <a:extLst>
              <a:ext uri="{FF2B5EF4-FFF2-40B4-BE49-F238E27FC236}">
                <a16:creationId xmlns:a16="http://schemas.microsoft.com/office/drawing/2014/main" id="{7532089F-5C33-4F9F-B361-CD6B477D507D}"/>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505705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UBTITLE + CONTENT + TEXTS">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F0507200-3E6F-4778-8BF6-CF72A684132B}"/>
              </a:ext>
            </a:extLst>
          </p:cNvPr>
          <p:cNvSpPr>
            <a:spLocks noGrp="1"/>
          </p:cNvSpPr>
          <p:nvPr>
            <p:ph sz="quarter" idx="13"/>
          </p:nvPr>
        </p:nvSpPr>
        <p:spPr>
          <a:xfrm>
            <a:off x="766763" y="1628775"/>
            <a:ext cx="7129462" cy="2046932"/>
          </a:xfrm>
          <a:prstGeom prst="rect">
            <a:avLst/>
          </a:prstGeom>
        </p:spPr>
        <p:txBody>
          <a:bodyPr/>
          <a:lstStyle/>
          <a:p>
            <a:pPr lvl="0"/>
            <a:r>
              <a:rPr lang="en-US" noProof="0"/>
              <a:t>Click to edit Master text styles</a:t>
            </a:r>
          </a:p>
        </p:txBody>
      </p:sp>
      <p:sp>
        <p:nvSpPr>
          <p:cNvPr id="9" name="Espace réservé du texte 8">
            <a:extLst>
              <a:ext uri="{FF2B5EF4-FFF2-40B4-BE49-F238E27FC236}">
                <a16:creationId xmlns:a16="http://schemas.microsoft.com/office/drawing/2014/main" id="{8EAA0582-CD56-42DE-9FC2-1F291109684E}"/>
              </a:ext>
            </a:extLst>
          </p:cNvPr>
          <p:cNvSpPr>
            <a:spLocks noGrp="1"/>
          </p:cNvSpPr>
          <p:nvPr>
            <p:ph type="body" sz="quarter" idx="14"/>
          </p:nvPr>
        </p:nvSpPr>
        <p:spPr>
          <a:xfrm>
            <a:off x="8112125" y="1628775"/>
            <a:ext cx="3708400" cy="4356100"/>
          </a:xfrm>
          <a:prstGeom prst="rect">
            <a:avLst/>
          </a:prstGeom>
        </p:spPr>
        <p:txBody>
          <a:bodyPr/>
          <a:lstStyle/>
          <a:p>
            <a:pPr lvl="0"/>
            <a:r>
              <a:rPr lang="en-US" noProof="0"/>
              <a:t>Click to edit Master text styles</a:t>
            </a:r>
          </a:p>
        </p:txBody>
      </p:sp>
      <p:sp>
        <p:nvSpPr>
          <p:cNvPr id="10" name="Espace réservé du contenu 7">
            <a:extLst>
              <a:ext uri="{FF2B5EF4-FFF2-40B4-BE49-F238E27FC236}">
                <a16:creationId xmlns:a16="http://schemas.microsoft.com/office/drawing/2014/main" id="{3A291245-CCFF-4512-9F8E-CA682B222261}"/>
              </a:ext>
            </a:extLst>
          </p:cNvPr>
          <p:cNvSpPr>
            <a:spLocks noGrp="1"/>
          </p:cNvSpPr>
          <p:nvPr>
            <p:ph sz="quarter" idx="15"/>
          </p:nvPr>
        </p:nvSpPr>
        <p:spPr>
          <a:xfrm>
            <a:off x="766763" y="3946147"/>
            <a:ext cx="7129462" cy="2046932"/>
          </a:xfrm>
          <a:prstGeom prst="rect">
            <a:avLst/>
          </a:prstGeom>
        </p:spPr>
        <p:txBody>
          <a:bodyPr/>
          <a:lstStyle/>
          <a:p>
            <a:pPr lvl="0"/>
            <a:r>
              <a:rPr lang="en-US" noProof="0"/>
              <a:t>Click to edit Master text styles</a:t>
            </a:r>
          </a:p>
        </p:txBody>
      </p:sp>
      <p:sp>
        <p:nvSpPr>
          <p:cNvPr id="2" name="Espace réservé de la date 1">
            <a:extLst>
              <a:ext uri="{FF2B5EF4-FFF2-40B4-BE49-F238E27FC236}">
                <a16:creationId xmlns:a16="http://schemas.microsoft.com/office/drawing/2014/main" id="{22B08321-0A27-4921-81AE-8F8F42BB98A7}"/>
              </a:ext>
            </a:extLst>
          </p:cNvPr>
          <p:cNvSpPr>
            <a:spLocks noGrp="1"/>
          </p:cNvSpPr>
          <p:nvPr>
            <p:ph type="dt" sz="half" idx="23"/>
          </p:nvPr>
        </p:nvSpPr>
        <p:spPr/>
        <p:txBody>
          <a:bodyPr/>
          <a:lstStyle/>
          <a:p>
            <a:fld id="{47A22960-74DF-4571-B123-D8F2BB346498}" type="datetime1">
              <a:rPr lang="en-GB" noProof="0" smtClean="0"/>
              <a:t>07/08/2024</a:t>
            </a:fld>
            <a:endParaRPr lang="en-GB" noProof="0"/>
          </a:p>
        </p:txBody>
      </p:sp>
      <p:sp>
        <p:nvSpPr>
          <p:cNvPr id="6" name="Espace réservé du pied de page 5">
            <a:extLst>
              <a:ext uri="{FF2B5EF4-FFF2-40B4-BE49-F238E27FC236}">
                <a16:creationId xmlns:a16="http://schemas.microsoft.com/office/drawing/2014/main" id="{A4A14D25-39A9-40A9-892F-75305DCA9A05}"/>
              </a:ext>
            </a:extLst>
          </p:cNvPr>
          <p:cNvSpPr>
            <a:spLocks noGrp="1"/>
          </p:cNvSpPr>
          <p:nvPr>
            <p:ph type="ftr" sz="quarter" idx="24"/>
          </p:nvPr>
        </p:nvSpPr>
        <p:spPr/>
        <p:txBody>
          <a:bodyPr/>
          <a:lstStyle/>
          <a:p>
            <a:r>
              <a:rPr lang="en-GB" noProof="0"/>
              <a:t>Title of presentation</a:t>
            </a:r>
          </a:p>
        </p:txBody>
      </p:sp>
      <p:sp>
        <p:nvSpPr>
          <p:cNvPr id="7" name="Espace réservé du numéro de diapositive 6">
            <a:extLst>
              <a:ext uri="{FF2B5EF4-FFF2-40B4-BE49-F238E27FC236}">
                <a16:creationId xmlns:a16="http://schemas.microsoft.com/office/drawing/2014/main" id="{58EEEDE9-D5E8-42FC-96F6-B7424032D01D}"/>
              </a:ext>
            </a:extLst>
          </p:cNvPr>
          <p:cNvSpPr>
            <a:spLocks noGrp="1"/>
          </p:cNvSpPr>
          <p:nvPr>
            <p:ph type="sldNum" sz="quarter" idx="25"/>
          </p:nvPr>
        </p:nvSpPr>
        <p:spPr/>
        <p:txBody>
          <a:bodyPr/>
          <a:lstStyle/>
          <a:p>
            <a:fld id="{03782C43-7533-4CE7-94CC-8F091034FBE1}" type="slidenum">
              <a:rPr lang="en-GB" noProof="0" smtClean="0"/>
              <a:pPr/>
              <a:t>‹Nr.›</a:t>
            </a:fld>
            <a:endParaRPr lang="en-GB" noProof="0"/>
          </a:p>
        </p:txBody>
      </p:sp>
      <p:sp>
        <p:nvSpPr>
          <p:cNvPr id="18" name="Sous-titre 2">
            <a:extLst>
              <a:ext uri="{FF2B5EF4-FFF2-40B4-BE49-F238E27FC236}">
                <a16:creationId xmlns:a16="http://schemas.microsoft.com/office/drawing/2014/main" id="{52DB4F0F-E8DA-4587-AD09-76D2A1597BC7}"/>
              </a:ext>
            </a:extLst>
          </p:cNvPr>
          <p:cNvSpPr>
            <a:spLocks noGrp="1"/>
          </p:cNvSpPr>
          <p:nvPr>
            <p:ph type="subTitle" idx="1"/>
          </p:nvPr>
        </p:nvSpPr>
        <p:spPr>
          <a:xfrm>
            <a:off x="766763" y="697841"/>
            <a:ext cx="11053762" cy="390609"/>
          </a:xfrm>
          <a:prstGeom prst="rect">
            <a:avLst/>
          </a:prstGeom>
        </p:spPr>
        <p:txBody>
          <a:bodyPr/>
          <a:lstStyle>
            <a:lvl1pPr marL="0" indent="0" algn="l">
              <a:buNone/>
              <a:defRPr sz="1800" b="0">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 name="Titre 2">
            <a:extLst>
              <a:ext uri="{FF2B5EF4-FFF2-40B4-BE49-F238E27FC236}">
                <a16:creationId xmlns:a16="http://schemas.microsoft.com/office/drawing/2014/main" id="{4D6CAB67-F19F-48E7-87D4-D0297FB63DC5}"/>
              </a:ext>
            </a:extLst>
          </p:cNvPr>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91130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20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PAGE DEEP BLUE">
    <p:bg>
      <p:bgPr>
        <a:solidFill>
          <a:schemeClr val="tx2"/>
        </a:solidFill>
        <a:effectLst/>
      </p:bgPr>
    </p:bg>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7B47E3B2-C72E-4C8F-8017-88D6A1ADE16F}"/>
              </a:ext>
            </a:extLst>
          </p:cNvPr>
          <p:cNvSpPr/>
          <p:nvPr userDrawn="1"/>
        </p:nvSpPr>
        <p:spPr>
          <a:xfrm rot="5400000">
            <a:off x="5243198" y="3163221"/>
            <a:ext cx="2523522" cy="4897081"/>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Lst>
            <a:ahLst/>
            <a:cxnLst>
              <a:cxn ang="0">
                <a:pos x="connsiteX0" y="connsiteY0"/>
              </a:cxn>
              <a:cxn ang="0">
                <a:pos x="connsiteX1" y="connsiteY1"/>
              </a:cxn>
              <a:cxn ang="0">
                <a:pos x="connsiteX2" y="connsiteY2"/>
              </a:cxn>
              <a:cxn ang="0">
                <a:pos x="connsiteX3" y="connsiteY3"/>
              </a:cxn>
            </a:cxnLst>
            <a:rect l="l" t="t" r="r" b="b"/>
            <a:pathLst>
              <a:path w="4414566" h="8566793">
                <a:moveTo>
                  <a:pt x="6010" y="8566792"/>
                </a:moveTo>
                <a:cubicBezTo>
                  <a:pt x="9583" y="7437648"/>
                  <a:pt x="-2923" y="1975845"/>
                  <a:pt x="650" y="846701"/>
                </a:cubicBezTo>
                <a:cubicBezTo>
                  <a:pt x="650" y="375650"/>
                  <a:pt x="372533" y="3767"/>
                  <a:pt x="843584" y="3767"/>
                </a:cubicBezTo>
                <a:lnTo>
                  <a:pt x="4414566" y="0"/>
                </a:lnTo>
              </a:path>
            </a:pathLst>
          </a:custGeom>
          <a:noFill/>
          <a:ln w="50800" cap="flat">
            <a:solidFill>
              <a:schemeClr val="bg1"/>
            </a:solidFill>
            <a:prstDash val="solid"/>
            <a:miter/>
          </a:ln>
        </p:spPr>
        <p:txBody>
          <a:bodyPr rtlCol="0" anchor="ctr"/>
          <a:lstStyle/>
          <a:p>
            <a:endParaRPr lang="en-GB" noProof="0"/>
          </a:p>
        </p:txBody>
      </p:sp>
      <p:sp>
        <p:nvSpPr>
          <p:cNvPr id="43" name="Forme libre : forme 42">
            <a:extLst>
              <a:ext uri="{FF2B5EF4-FFF2-40B4-BE49-F238E27FC236}">
                <a16:creationId xmlns:a16="http://schemas.microsoft.com/office/drawing/2014/main" id="{32013218-3A00-4B6C-BD39-C02EB19546C2}"/>
              </a:ext>
            </a:extLst>
          </p:cNvPr>
          <p:cNvSpPr/>
          <p:nvPr userDrawn="1"/>
        </p:nvSpPr>
        <p:spPr>
          <a:xfrm rot="5400000" flipH="1" flipV="1">
            <a:off x="2092412" y="-959899"/>
            <a:ext cx="2653165" cy="4572962"/>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Lst>
            <a:ahLst/>
            <a:cxnLst>
              <a:cxn ang="0">
                <a:pos x="connsiteX0" y="connsiteY0"/>
              </a:cxn>
              <a:cxn ang="0">
                <a:pos x="connsiteX1" y="connsiteY1"/>
              </a:cxn>
              <a:cxn ang="0">
                <a:pos x="connsiteX2" y="connsiteY2"/>
              </a:cxn>
              <a:cxn ang="0">
                <a:pos x="connsiteX3" y="connsiteY3"/>
              </a:cxn>
            </a:cxnLst>
            <a:rect l="l" t="t" r="r" b="b"/>
            <a:pathLst>
              <a:path w="4802437" h="8277419">
                <a:moveTo>
                  <a:pt x="-1" y="8277419"/>
                </a:moveTo>
                <a:cubicBezTo>
                  <a:pt x="3572" y="7148275"/>
                  <a:pt x="-896" y="1975847"/>
                  <a:pt x="2677" y="846703"/>
                </a:cubicBezTo>
                <a:cubicBezTo>
                  <a:pt x="2677" y="375652"/>
                  <a:pt x="374560" y="3769"/>
                  <a:pt x="845611" y="3769"/>
                </a:cubicBezTo>
                <a:lnTo>
                  <a:pt x="4802437" y="1"/>
                </a:lnTo>
              </a:path>
            </a:pathLst>
          </a:custGeom>
          <a:noFill/>
          <a:ln w="50800" cap="flat">
            <a:solidFill>
              <a:schemeClr val="accent1"/>
            </a:solidFill>
            <a:prstDash val="solid"/>
            <a:miter/>
          </a:ln>
        </p:spPr>
        <p:txBody>
          <a:bodyPr rtlCol="0" anchor="ctr"/>
          <a:lstStyle/>
          <a:p>
            <a:endParaRPr lang="en-GB" noProof="0"/>
          </a:p>
        </p:txBody>
      </p:sp>
      <p:pic>
        <p:nvPicPr>
          <p:cNvPr id="5" name="Graphic 4">
            <a:extLst>
              <a:ext uri="{FF2B5EF4-FFF2-40B4-BE49-F238E27FC236}">
                <a16:creationId xmlns:a16="http://schemas.microsoft.com/office/drawing/2014/main" id="{A732E398-C78E-4868-BEB5-7CE5CE67F9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7917" y="2835164"/>
            <a:ext cx="5077528" cy="1333728"/>
          </a:xfrm>
          <a:prstGeom prst="rect">
            <a:avLst/>
          </a:prstGeom>
        </p:spPr>
      </p:pic>
    </p:spTree>
    <p:extLst>
      <p:ext uri="{BB962C8B-B14F-4D97-AF65-F5344CB8AC3E}">
        <p14:creationId xmlns:p14="http://schemas.microsoft.com/office/powerpoint/2010/main" val="2423372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PAGE CYAN ">
    <p:bg>
      <p:bgPr>
        <a:solidFill>
          <a:schemeClr val="accent1"/>
        </a:solidFill>
        <a:effectLst/>
      </p:bgPr>
    </p:bg>
    <p:spTree>
      <p:nvGrpSpPr>
        <p:cNvPr id="1" name=""/>
        <p:cNvGrpSpPr/>
        <p:nvPr/>
      </p:nvGrpSpPr>
      <p:grpSpPr>
        <a:xfrm>
          <a:off x="0" y="0"/>
          <a:ext cx="0" cy="0"/>
          <a:chOff x="0" y="0"/>
          <a:chExt cx="0" cy="0"/>
        </a:xfrm>
      </p:grpSpPr>
      <p:sp>
        <p:nvSpPr>
          <p:cNvPr id="22" name="Forme libre : forme 21">
            <a:extLst>
              <a:ext uri="{FF2B5EF4-FFF2-40B4-BE49-F238E27FC236}">
                <a16:creationId xmlns:a16="http://schemas.microsoft.com/office/drawing/2014/main" id="{FA1EFCCF-B583-4D76-8C9A-4C2532156AB8}"/>
              </a:ext>
            </a:extLst>
          </p:cNvPr>
          <p:cNvSpPr/>
          <p:nvPr userDrawn="1"/>
        </p:nvSpPr>
        <p:spPr>
          <a:xfrm rot="16200000" flipH="1">
            <a:off x="2181046" y="3684268"/>
            <a:ext cx="2521073" cy="383204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9890 w 4414426"/>
              <a:gd name="connsiteY0" fmla="*/ 6709942 h 6709942"/>
              <a:gd name="connsiteX1" fmla="*/ 510 w 4414426"/>
              <a:gd name="connsiteY1" fmla="*/ 846701 h 6709942"/>
              <a:gd name="connsiteX2" fmla="*/ 843444 w 4414426"/>
              <a:gd name="connsiteY2" fmla="*/ 3767 h 6709942"/>
              <a:gd name="connsiteX3" fmla="*/ 4414426 w 4414426"/>
              <a:gd name="connsiteY3" fmla="*/ 0 h 6709942"/>
            </a:gdLst>
            <a:ahLst/>
            <a:cxnLst>
              <a:cxn ang="0">
                <a:pos x="connsiteX0" y="connsiteY0"/>
              </a:cxn>
              <a:cxn ang="0">
                <a:pos x="connsiteX1" y="connsiteY1"/>
              </a:cxn>
              <a:cxn ang="0">
                <a:pos x="connsiteX2" y="connsiteY2"/>
              </a:cxn>
              <a:cxn ang="0">
                <a:pos x="connsiteX3" y="connsiteY3"/>
              </a:cxn>
            </a:cxnLst>
            <a:rect l="l" t="t" r="r" b="b"/>
            <a:pathLst>
              <a:path w="4414426" h="6709942">
                <a:moveTo>
                  <a:pt x="9890" y="6709942"/>
                </a:moveTo>
                <a:cubicBezTo>
                  <a:pt x="13463" y="5580798"/>
                  <a:pt x="-3063" y="1975845"/>
                  <a:pt x="510" y="846701"/>
                </a:cubicBezTo>
                <a:cubicBezTo>
                  <a:pt x="510" y="375650"/>
                  <a:pt x="372393" y="3767"/>
                  <a:pt x="843444" y="3767"/>
                </a:cubicBezTo>
                <a:lnTo>
                  <a:pt x="4414426" y="0"/>
                </a:lnTo>
              </a:path>
            </a:pathLst>
          </a:custGeom>
          <a:noFill/>
          <a:ln w="50800" cap="flat">
            <a:solidFill>
              <a:schemeClr val="tx2"/>
            </a:solidFill>
            <a:prstDash val="solid"/>
            <a:miter/>
          </a:ln>
        </p:spPr>
        <p:txBody>
          <a:bodyPr rtlCol="0" anchor="ctr"/>
          <a:lstStyle/>
          <a:p>
            <a:endParaRPr lang="en-GB" noProof="0"/>
          </a:p>
        </p:txBody>
      </p:sp>
      <p:sp>
        <p:nvSpPr>
          <p:cNvPr id="23" name="Forme libre : forme 22">
            <a:extLst>
              <a:ext uri="{FF2B5EF4-FFF2-40B4-BE49-F238E27FC236}">
                <a16:creationId xmlns:a16="http://schemas.microsoft.com/office/drawing/2014/main" id="{1F0D7639-A6ED-4608-AB0E-3702E3CC677E}"/>
              </a:ext>
            </a:extLst>
          </p:cNvPr>
          <p:cNvSpPr/>
          <p:nvPr userDrawn="1"/>
        </p:nvSpPr>
        <p:spPr>
          <a:xfrm rot="16200000" flipV="1">
            <a:off x="4989721" y="-50697"/>
            <a:ext cx="2700268" cy="2801664"/>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0 w 4802439"/>
              <a:gd name="connsiteY0" fmla="*/ 3595893 h 3595893"/>
              <a:gd name="connsiteX1" fmla="*/ 2679 w 4802439"/>
              <a:gd name="connsiteY1" fmla="*/ 846701 h 3595893"/>
              <a:gd name="connsiteX2" fmla="*/ 845613 w 4802439"/>
              <a:gd name="connsiteY2" fmla="*/ 3767 h 3595893"/>
              <a:gd name="connsiteX3" fmla="*/ 4802439 w 4802439"/>
              <a:gd name="connsiteY3" fmla="*/ -1 h 3595893"/>
              <a:gd name="connsiteX0" fmla="*/ 0 w 4802439"/>
              <a:gd name="connsiteY0" fmla="*/ 4922221 h 4922220"/>
              <a:gd name="connsiteX1" fmla="*/ 2679 w 4802439"/>
              <a:gd name="connsiteY1" fmla="*/ 846703 h 4922220"/>
              <a:gd name="connsiteX2" fmla="*/ 845613 w 4802439"/>
              <a:gd name="connsiteY2" fmla="*/ 3769 h 4922220"/>
              <a:gd name="connsiteX3" fmla="*/ 4802439 w 4802439"/>
              <a:gd name="connsiteY3" fmla="*/ 1 h 4922220"/>
              <a:gd name="connsiteX0" fmla="*/ 0 w 4752156"/>
              <a:gd name="connsiteY0" fmla="*/ 4918451 h 4918452"/>
              <a:gd name="connsiteX1" fmla="*/ 2679 w 4752156"/>
              <a:gd name="connsiteY1" fmla="*/ 842933 h 4918452"/>
              <a:gd name="connsiteX2" fmla="*/ 845613 w 4752156"/>
              <a:gd name="connsiteY2" fmla="*/ -1 h 4918452"/>
              <a:gd name="connsiteX3" fmla="*/ 4752155 w 4752156"/>
              <a:gd name="connsiteY3" fmla="*/ 4615 h 4918452"/>
              <a:gd name="connsiteX0" fmla="*/ 0 w 4752156"/>
              <a:gd name="connsiteY0" fmla="*/ 4930599 h 4930599"/>
              <a:gd name="connsiteX1" fmla="*/ 2679 w 4752156"/>
              <a:gd name="connsiteY1" fmla="*/ 855081 h 4930599"/>
              <a:gd name="connsiteX2" fmla="*/ 845613 w 4752156"/>
              <a:gd name="connsiteY2" fmla="*/ 12147 h 4930599"/>
              <a:gd name="connsiteX3" fmla="*/ 4752156 w 4752156"/>
              <a:gd name="connsiteY3" fmla="*/ 0 h 4930599"/>
            </a:gdLst>
            <a:ahLst/>
            <a:cxnLst>
              <a:cxn ang="0">
                <a:pos x="connsiteX0" y="connsiteY0"/>
              </a:cxn>
              <a:cxn ang="0">
                <a:pos x="connsiteX1" y="connsiteY1"/>
              </a:cxn>
              <a:cxn ang="0">
                <a:pos x="connsiteX2" y="connsiteY2"/>
              </a:cxn>
              <a:cxn ang="0">
                <a:pos x="connsiteX3" y="connsiteY3"/>
              </a:cxn>
            </a:cxnLst>
            <a:rect l="l" t="t" r="r" b="b"/>
            <a:pathLst>
              <a:path w="4752156" h="4930599">
                <a:moveTo>
                  <a:pt x="0" y="4930599"/>
                </a:moveTo>
                <a:cubicBezTo>
                  <a:pt x="3573" y="3801455"/>
                  <a:pt x="-894" y="1984225"/>
                  <a:pt x="2679" y="855081"/>
                </a:cubicBezTo>
                <a:cubicBezTo>
                  <a:pt x="2679" y="384030"/>
                  <a:pt x="374562" y="12147"/>
                  <a:pt x="845613" y="12147"/>
                </a:cubicBezTo>
                <a:lnTo>
                  <a:pt x="4752156" y="0"/>
                </a:lnTo>
              </a:path>
            </a:pathLst>
          </a:custGeom>
          <a:noFill/>
          <a:ln w="50800" cap="flat">
            <a:solidFill>
              <a:schemeClr val="bg1"/>
            </a:solidFill>
            <a:prstDash val="solid"/>
            <a:miter/>
          </a:ln>
        </p:spPr>
        <p:txBody>
          <a:bodyPr rtlCol="0" anchor="ctr"/>
          <a:lstStyle/>
          <a:p>
            <a:endParaRPr lang="en-GB" noProof="0"/>
          </a:p>
        </p:txBody>
      </p:sp>
      <p:pic>
        <p:nvPicPr>
          <p:cNvPr id="6" name="Graphic 5">
            <a:extLst>
              <a:ext uri="{FF2B5EF4-FFF2-40B4-BE49-F238E27FC236}">
                <a16:creationId xmlns:a16="http://schemas.microsoft.com/office/drawing/2014/main" id="{C8BDE240-1BA4-49BE-B2C7-427EC237EC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7917" y="2835164"/>
            <a:ext cx="5077528" cy="1333728"/>
          </a:xfrm>
          <a:prstGeom prst="rect">
            <a:avLst/>
          </a:prstGeom>
        </p:spPr>
      </p:pic>
    </p:spTree>
    <p:extLst>
      <p:ext uri="{BB962C8B-B14F-4D97-AF65-F5344CB8AC3E}">
        <p14:creationId xmlns:p14="http://schemas.microsoft.com/office/powerpoint/2010/main" val="1169916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PAGE BLUE">
    <p:bg>
      <p:bgPr>
        <a:solidFill>
          <a:schemeClr val="accent3"/>
        </a:solidFill>
        <a:effectLst/>
      </p:bgPr>
    </p:bg>
    <p:spTree>
      <p:nvGrpSpPr>
        <p:cNvPr id="1" name=""/>
        <p:cNvGrpSpPr/>
        <p:nvPr/>
      </p:nvGrpSpPr>
      <p:grpSpPr>
        <a:xfrm>
          <a:off x="0" y="0"/>
          <a:ext cx="0" cy="0"/>
          <a:chOff x="0" y="0"/>
          <a:chExt cx="0" cy="0"/>
        </a:xfrm>
      </p:grpSpPr>
      <p:sp>
        <p:nvSpPr>
          <p:cNvPr id="42" name="Forme libre : forme 41">
            <a:extLst>
              <a:ext uri="{FF2B5EF4-FFF2-40B4-BE49-F238E27FC236}">
                <a16:creationId xmlns:a16="http://schemas.microsoft.com/office/drawing/2014/main" id="{53CC2E4D-3F40-4D73-841D-8FF6E0A6B0FC}"/>
              </a:ext>
            </a:extLst>
          </p:cNvPr>
          <p:cNvSpPr/>
          <p:nvPr userDrawn="1"/>
        </p:nvSpPr>
        <p:spPr>
          <a:xfrm rot="5400000">
            <a:off x="6056283" y="3148150"/>
            <a:ext cx="2533773" cy="4916975"/>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Lst>
            <a:ahLst/>
            <a:cxnLst>
              <a:cxn ang="0">
                <a:pos x="connsiteX0" y="connsiteY0"/>
              </a:cxn>
              <a:cxn ang="0">
                <a:pos x="connsiteX1" y="connsiteY1"/>
              </a:cxn>
              <a:cxn ang="0">
                <a:pos x="connsiteX2" y="connsiteY2"/>
              </a:cxn>
              <a:cxn ang="0">
                <a:pos x="connsiteX3" y="connsiteY3"/>
              </a:cxn>
            </a:cxnLst>
            <a:rect l="l" t="t" r="r" b="b"/>
            <a:pathLst>
              <a:path w="4414566" h="8566793">
                <a:moveTo>
                  <a:pt x="6010" y="8566792"/>
                </a:moveTo>
                <a:cubicBezTo>
                  <a:pt x="9583" y="7437648"/>
                  <a:pt x="-2923" y="1975845"/>
                  <a:pt x="650" y="846701"/>
                </a:cubicBezTo>
                <a:cubicBezTo>
                  <a:pt x="650" y="375650"/>
                  <a:pt x="372533" y="3767"/>
                  <a:pt x="843584" y="3767"/>
                </a:cubicBezTo>
                <a:lnTo>
                  <a:pt x="4414566" y="0"/>
                </a:lnTo>
              </a:path>
            </a:pathLst>
          </a:custGeom>
          <a:noFill/>
          <a:ln w="50800" cap="flat">
            <a:solidFill>
              <a:schemeClr val="bg1"/>
            </a:solidFill>
            <a:prstDash val="solid"/>
            <a:miter/>
          </a:ln>
        </p:spPr>
        <p:txBody>
          <a:bodyPr rtlCol="0" anchor="ctr"/>
          <a:lstStyle/>
          <a:p>
            <a:endParaRPr lang="en-GB" noProof="0"/>
          </a:p>
        </p:txBody>
      </p:sp>
      <p:sp>
        <p:nvSpPr>
          <p:cNvPr id="43" name="Forme libre : forme 42">
            <a:extLst>
              <a:ext uri="{FF2B5EF4-FFF2-40B4-BE49-F238E27FC236}">
                <a16:creationId xmlns:a16="http://schemas.microsoft.com/office/drawing/2014/main" id="{02E5AA92-A2CA-4AA9-A3C5-CD9A16A88093}"/>
              </a:ext>
            </a:extLst>
          </p:cNvPr>
          <p:cNvSpPr/>
          <p:nvPr userDrawn="1"/>
        </p:nvSpPr>
        <p:spPr>
          <a:xfrm rot="5400000" flipH="1" flipV="1">
            <a:off x="1307808" y="-543610"/>
            <a:ext cx="2712312" cy="3691121"/>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2238 w 4800658"/>
              <a:gd name="connsiteY0" fmla="*/ 6533100 h 6533100"/>
              <a:gd name="connsiteX1" fmla="*/ 898 w 4800658"/>
              <a:gd name="connsiteY1" fmla="*/ 846701 h 6533100"/>
              <a:gd name="connsiteX2" fmla="*/ 843832 w 4800658"/>
              <a:gd name="connsiteY2" fmla="*/ 3767 h 6533100"/>
              <a:gd name="connsiteX3" fmla="*/ 4800658 w 4800658"/>
              <a:gd name="connsiteY3" fmla="*/ -1 h 6533100"/>
            </a:gdLst>
            <a:ahLst/>
            <a:cxnLst>
              <a:cxn ang="0">
                <a:pos x="connsiteX0" y="connsiteY0"/>
              </a:cxn>
              <a:cxn ang="0">
                <a:pos x="connsiteX1" y="connsiteY1"/>
              </a:cxn>
              <a:cxn ang="0">
                <a:pos x="connsiteX2" y="connsiteY2"/>
              </a:cxn>
              <a:cxn ang="0">
                <a:pos x="connsiteX3" y="connsiteY3"/>
              </a:cxn>
            </a:cxnLst>
            <a:rect l="l" t="t" r="r" b="b"/>
            <a:pathLst>
              <a:path w="4800658" h="6533100">
                <a:moveTo>
                  <a:pt x="2238" y="6533100"/>
                </a:moveTo>
                <a:cubicBezTo>
                  <a:pt x="5811" y="5403956"/>
                  <a:pt x="-2675" y="1975845"/>
                  <a:pt x="898" y="846701"/>
                </a:cubicBezTo>
                <a:cubicBezTo>
                  <a:pt x="898" y="375650"/>
                  <a:pt x="372781" y="3767"/>
                  <a:pt x="843832" y="3767"/>
                </a:cubicBezTo>
                <a:lnTo>
                  <a:pt x="4800658" y="-1"/>
                </a:lnTo>
              </a:path>
            </a:pathLst>
          </a:custGeom>
          <a:noFill/>
          <a:ln w="50800" cap="flat">
            <a:solidFill>
              <a:schemeClr val="tx2"/>
            </a:solidFill>
            <a:prstDash val="solid"/>
            <a:miter/>
          </a:ln>
        </p:spPr>
        <p:txBody>
          <a:bodyPr rtlCol="0" anchor="ctr"/>
          <a:lstStyle/>
          <a:p>
            <a:endParaRPr lang="en-GB" noProof="0"/>
          </a:p>
        </p:txBody>
      </p:sp>
      <p:pic>
        <p:nvPicPr>
          <p:cNvPr id="6" name="Graphic 5">
            <a:extLst>
              <a:ext uri="{FF2B5EF4-FFF2-40B4-BE49-F238E27FC236}">
                <a16:creationId xmlns:a16="http://schemas.microsoft.com/office/drawing/2014/main" id="{4FBD9919-7D00-42E8-8F75-90BA1C0964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7917" y="2835164"/>
            <a:ext cx="5077528" cy="1333728"/>
          </a:xfrm>
          <a:prstGeom prst="rect">
            <a:avLst/>
          </a:prstGeom>
        </p:spPr>
      </p:pic>
    </p:spTree>
    <p:extLst>
      <p:ext uri="{BB962C8B-B14F-4D97-AF65-F5344CB8AC3E}">
        <p14:creationId xmlns:p14="http://schemas.microsoft.com/office/powerpoint/2010/main" val="1296663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PAGE IMAGE">
    <p:bg>
      <p:bgPr>
        <a:solidFill>
          <a:srgbClr val="000000"/>
        </a:solidFill>
        <a:effectLst/>
      </p:bgPr>
    </p:bg>
    <p:spTree>
      <p:nvGrpSpPr>
        <p:cNvPr id="1" name=""/>
        <p:cNvGrpSpPr/>
        <p:nvPr/>
      </p:nvGrpSpPr>
      <p:grpSpPr>
        <a:xfrm>
          <a:off x="0" y="0"/>
          <a:ext cx="0" cy="0"/>
          <a:chOff x="0" y="0"/>
          <a:chExt cx="0" cy="0"/>
        </a:xfrm>
      </p:grpSpPr>
      <p:pic>
        <p:nvPicPr>
          <p:cNvPr id="10" name="Espace réservé pour une image  12" descr="Une image contenant ciel, personne, extérieur&#10;&#10;Description générée automatiquement">
            <a:extLst>
              <a:ext uri="{FF2B5EF4-FFF2-40B4-BE49-F238E27FC236}">
                <a16:creationId xmlns:a16="http://schemas.microsoft.com/office/drawing/2014/main" id="{E31B7EA6-8872-447A-9CB3-EE9CB33C00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4825"/>
          </a:xfrm>
          <a:prstGeom prst="rect">
            <a:avLst/>
          </a:prstGeom>
        </p:spPr>
      </p:pic>
      <p:sp>
        <p:nvSpPr>
          <p:cNvPr id="11" name="Forme libre : forme 10">
            <a:extLst>
              <a:ext uri="{FF2B5EF4-FFF2-40B4-BE49-F238E27FC236}">
                <a16:creationId xmlns:a16="http://schemas.microsoft.com/office/drawing/2014/main" id="{EE7F3004-D9BE-43ED-83DC-805D5B114008}"/>
              </a:ext>
            </a:extLst>
          </p:cNvPr>
          <p:cNvSpPr/>
          <p:nvPr userDrawn="1"/>
        </p:nvSpPr>
        <p:spPr>
          <a:xfrm rot="16200000" flipV="1">
            <a:off x="5976527" y="-1259941"/>
            <a:ext cx="2670545" cy="5190427"/>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0 w 4810478"/>
              <a:gd name="connsiteY0" fmla="*/ 9185748 h 9185748"/>
              <a:gd name="connsiteX1" fmla="*/ 10718 w 4810478"/>
              <a:gd name="connsiteY1" fmla="*/ 846701 h 9185748"/>
              <a:gd name="connsiteX2" fmla="*/ 853652 w 4810478"/>
              <a:gd name="connsiteY2" fmla="*/ 3767 h 9185748"/>
              <a:gd name="connsiteX3" fmla="*/ 4810478 w 4810478"/>
              <a:gd name="connsiteY3" fmla="*/ -1 h 9185748"/>
              <a:gd name="connsiteX0" fmla="*/ 0 w 4726194"/>
              <a:gd name="connsiteY0" fmla="*/ 9185750 h 9185750"/>
              <a:gd name="connsiteX1" fmla="*/ 10718 w 4726194"/>
              <a:gd name="connsiteY1" fmla="*/ 846703 h 9185750"/>
              <a:gd name="connsiteX2" fmla="*/ 853652 w 4726194"/>
              <a:gd name="connsiteY2" fmla="*/ 3769 h 9185750"/>
              <a:gd name="connsiteX3" fmla="*/ 4726194 w 4726194"/>
              <a:gd name="connsiteY3" fmla="*/ 0 h 9185750"/>
            </a:gdLst>
            <a:ahLst/>
            <a:cxnLst>
              <a:cxn ang="0">
                <a:pos x="connsiteX0" y="connsiteY0"/>
              </a:cxn>
              <a:cxn ang="0">
                <a:pos x="connsiteX1" y="connsiteY1"/>
              </a:cxn>
              <a:cxn ang="0">
                <a:pos x="connsiteX2" y="connsiteY2"/>
              </a:cxn>
              <a:cxn ang="0">
                <a:pos x="connsiteX3" y="connsiteY3"/>
              </a:cxn>
            </a:cxnLst>
            <a:rect l="l" t="t" r="r" b="b"/>
            <a:pathLst>
              <a:path w="4726194" h="9185750">
                <a:moveTo>
                  <a:pt x="0" y="9185750"/>
                </a:moveTo>
                <a:cubicBezTo>
                  <a:pt x="3573" y="8056606"/>
                  <a:pt x="7145" y="1975847"/>
                  <a:pt x="10718" y="846703"/>
                </a:cubicBezTo>
                <a:cubicBezTo>
                  <a:pt x="10718" y="375652"/>
                  <a:pt x="382601" y="3769"/>
                  <a:pt x="853652" y="3769"/>
                </a:cubicBezTo>
                <a:lnTo>
                  <a:pt x="4726194" y="0"/>
                </a:lnTo>
              </a:path>
            </a:pathLst>
          </a:custGeom>
          <a:noFill/>
          <a:ln w="50800" cap="flat">
            <a:solidFill>
              <a:schemeClr val="accent3"/>
            </a:solidFill>
            <a:prstDash val="solid"/>
            <a:miter/>
          </a:ln>
        </p:spPr>
        <p:txBody>
          <a:bodyPr rtlCol="0" anchor="ctr"/>
          <a:lstStyle/>
          <a:p>
            <a:endParaRPr lang="en-GB" noProof="0"/>
          </a:p>
        </p:txBody>
      </p:sp>
      <p:sp>
        <p:nvSpPr>
          <p:cNvPr id="14" name="Forme libre : forme 13">
            <a:extLst>
              <a:ext uri="{FF2B5EF4-FFF2-40B4-BE49-F238E27FC236}">
                <a16:creationId xmlns:a16="http://schemas.microsoft.com/office/drawing/2014/main" id="{26D33CDF-5564-4329-A372-25D8EE9F862E}"/>
              </a:ext>
            </a:extLst>
          </p:cNvPr>
          <p:cNvSpPr/>
          <p:nvPr userDrawn="1"/>
        </p:nvSpPr>
        <p:spPr>
          <a:xfrm rot="16200000" flipH="1">
            <a:off x="2692597" y="2600177"/>
            <a:ext cx="2517106" cy="599853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2237 w 4414814"/>
              <a:gd name="connsiteY0" fmla="*/ 10451786 h 10451787"/>
              <a:gd name="connsiteX1" fmla="*/ 898 w 4414814"/>
              <a:gd name="connsiteY1" fmla="*/ 846701 h 10451787"/>
              <a:gd name="connsiteX2" fmla="*/ 843832 w 4414814"/>
              <a:gd name="connsiteY2" fmla="*/ 3767 h 10451787"/>
              <a:gd name="connsiteX3" fmla="*/ 4414814 w 4414814"/>
              <a:gd name="connsiteY3" fmla="*/ 0 h 10451787"/>
              <a:gd name="connsiteX0" fmla="*/ 2237 w 4385775"/>
              <a:gd name="connsiteY0" fmla="*/ 10451784 h 10451784"/>
              <a:gd name="connsiteX1" fmla="*/ 898 w 4385775"/>
              <a:gd name="connsiteY1" fmla="*/ 846699 h 10451784"/>
              <a:gd name="connsiteX2" fmla="*/ 843832 w 4385775"/>
              <a:gd name="connsiteY2" fmla="*/ 3765 h 10451784"/>
              <a:gd name="connsiteX3" fmla="*/ 4385776 w 4385775"/>
              <a:gd name="connsiteY3" fmla="*/ -1 h 10451784"/>
            </a:gdLst>
            <a:ahLst/>
            <a:cxnLst>
              <a:cxn ang="0">
                <a:pos x="connsiteX0" y="connsiteY0"/>
              </a:cxn>
              <a:cxn ang="0">
                <a:pos x="connsiteX1" y="connsiteY1"/>
              </a:cxn>
              <a:cxn ang="0">
                <a:pos x="connsiteX2" y="connsiteY2"/>
              </a:cxn>
              <a:cxn ang="0">
                <a:pos x="connsiteX3" y="connsiteY3"/>
              </a:cxn>
            </a:cxnLst>
            <a:rect l="l" t="t" r="r" b="b"/>
            <a:pathLst>
              <a:path w="4385775" h="10451784">
                <a:moveTo>
                  <a:pt x="2237" y="10451784"/>
                </a:moveTo>
                <a:cubicBezTo>
                  <a:pt x="5810" y="9322640"/>
                  <a:pt x="-2675" y="1975843"/>
                  <a:pt x="898" y="846699"/>
                </a:cubicBezTo>
                <a:cubicBezTo>
                  <a:pt x="898" y="375648"/>
                  <a:pt x="372781" y="3765"/>
                  <a:pt x="843832" y="3765"/>
                </a:cubicBezTo>
                <a:lnTo>
                  <a:pt x="4385776" y="-1"/>
                </a:lnTo>
              </a:path>
            </a:pathLst>
          </a:custGeom>
          <a:noFill/>
          <a:ln w="50800" cap="flat">
            <a:solidFill>
              <a:schemeClr val="tx2"/>
            </a:solidFill>
            <a:prstDash val="solid"/>
            <a:miter/>
          </a:ln>
        </p:spPr>
        <p:txBody>
          <a:bodyPr rtlCol="0" anchor="ctr"/>
          <a:lstStyle/>
          <a:p>
            <a:endParaRPr lang="en-GB" noProof="0"/>
          </a:p>
        </p:txBody>
      </p:sp>
      <p:pic>
        <p:nvPicPr>
          <p:cNvPr id="9" name="Graphic 8">
            <a:extLst>
              <a:ext uri="{FF2B5EF4-FFF2-40B4-BE49-F238E27FC236}">
                <a16:creationId xmlns:a16="http://schemas.microsoft.com/office/drawing/2014/main" id="{89DFF640-DD94-4A67-B31F-DEBF50B49C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67412" y="2835448"/>
            <a:ext cx="5077526" cy="1333728"/>
          </a:xfrm>
          <a:prstGeom prst="rect">
            <a:avLst/>
          </a:prstGeom>
        </p:spPr>
      </p:pic>
    </p:spTree>
    <p:extLst>
      <p:ext uri="{BB962C8B-B14F-4D97-AF65-F5344CB8AC3E}">
        <p14:creationId xmlns:p14="http://schemas.microsoft.com/office/powerpoint/2010/main" val="2589237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PAGE IMAGE - DARK LOGO">
    <p:bg>
      <p:bgPr>
        <a:solidFill>
          <a:srgbClr val="000000"/>
        </a:solidFill>
        <a:effectLst/>
      </p:bgPr>
    </p:bg>
    <p:spTree>
      <p:nvGrpSpPr>
        <p:cNvPr id="1" name=""/>
        <p:cNvGrpSpPr/>
        <p:nvPr/>
      </p:nvGrpSpPr>
      <p:grpSpPr>
        <a:xfrm>
          <a:off x="0" y="0"/>
          <a:ext cx="0" cy="0"/>
          <a:chOff x="0" y="0"/>
          <a:chExt cx="0" cy="0"/>
        </a:xfrm>
      </p:grpSpPr>
      <p:sp>
        <p:nvSpPr>
          <p:cNvPr id="7" name="Espace réservé pour une image  14">
            <a:extLst>
              <a:ext uri="{FF2B5EF4-FFF2-40B4-BE49-F238E27FC236}">
                <a16:creationId xmlns:a16="http://schemas.microsoft.com/office/drawing/2014/main" id="{2BD403A5-C61B-45AD-B45F-2186F8A3CE0D}"/>
              </a:ext>
            </a:extLst>
          </p:cNvPr>
          <p:cNvSpPr>
            <a:spLocks noGrp="1"/>
          </p:cNvSpPr>
          <p:nvPr>
            <p:ph type="pic" sz="quarter" idx="27"/>
          </p:nvPr>
        </p:nvSpPr>
        <p:spPr>
          <a:xfrm>
            <a:off x="0" y="0"/>
            <a:ext cx="12192000" cy="6854825"/>
          </a:xfrm>
          <a:prstGeom prst="rect">
            <a:avLst/>
          </a:prstGeom>
          <a:solidFill>
            <a:schemeClr val="bg1">
              <a:lumMod val="85000"/>
            </a:schemeClr>
          </a:solidFill>
        </p:spPr>
        <p:txBody>
          <a:bodyPr/>
          <a:lstStyle/>
          <a:p>
            <a:r>
              <a:rPr lang="en-US" noProof="0"/>
              <a:t>Click icon to add picture</a:t>
            </a:r>
            <a:endParaRPr lang="en-GB" noProof="0"/>
          </a:p>
        </p:txBody>
      </p:sp>
      <p:sp>
        <p:nvSpPr>
          <p:cNvPr id="8" name="Espace réservé du texte 12">
            <a:extLst>
              <a:ext uri="{FF2B5EF4-FFF2-40B4-BE49-F238E27FC236}">
                <a16:creationId xmlns:a16="http://schemas.microsoft.com/office/drawing/2014/main" id="{53C51465-4AF7-47EF-B4A9-FE5EB47CD618}"/>
              </a:ext>
            </a:extLst>
          </p:cNvPr>
          <p:cNvSpPr>
            <a:spLocks noGrp="1"/>
          </p:cNvSpPr>
          <p:nvPr>
            <p:ph type="body" sz="quarter" idx="15" hasCustomPrompt="1"/>
          </p:nvPr>
        </p:nvSpPr>
        <p:spPr>
          <a:xfrm>
            <a:off x="951880" y="4340894"/>
            <a:ext cx="5998540" cy="2517106"/>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 r="27"/>
            </a:stretch>
          </a:blipFill>
        </p:spPr>
        <p:txBody>
          <a:bodyPr/>
          <a:lstStyle>
            <a:lvl1pPr>
              <a:defRPr/>
            </a:lvl1pPr>
          </a:lstStyle>
          <a:p>
            <a:pPr lvl="0"/>
            <a:r>
              <a:rPr lang="en-GB" noProof="0"/>
              <a:t> </a:t>
            </a:r>
          </a:p>
        </p:txBody>
      </p:sp>
      <p:sp>
        <p:nvSpPr>
          <p:cNvPr id="9" name="Espace réservé du texte 12">
            <a:extLst>
              <a:ext uri="{FF2B5EF4-FFF2-40B4-BE49-F238E27FC236}">
                <a16:creationId xmlns:a16="http://schemas.microsoft.com/office/drawing/2014/main" id="{A06A57AB-679B-4E52-87EC-64FE2EB1A5D9}"/>
              </a:ext>
            </a:extLst>
          </p:cNvPr>
          <p:cNvSpPr>
            <a:spLocks noGrp="1"/>
          </p:cNvSpPr>
          <p:nvPr>
            <p:ph type="body" sz="quarter" idx="28" hasCustomPrompt="1"/>
          </p:nvPr>
        </p:nvSpPr>
        <p:spPr>
          <a:xfrm>
            <a:off x="4716586" y="-3174"/>
            <a:ext cx="5190428" cy="2688364"/>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27" r="27"/>
            </a:stretch>
          </a:blipFill>
        </p:spPr>
        <p:txBody>
          <a:bodyPr/>
          <a:lstStyle>
            <a:lvl1pPr>
              <a:defRPr/>
            </a:lvl1pPr>
          </a:lstStyle>
          <a:p>
            <a:pPr lvl="0"/>
            <a:r>
              <a:rPr lang="en-GB" noProof="0"/>
              <a:t> </a:t>
            </a:r>
          </a:p>
        </p:txBody>
      </p:sp>
      <p:sp>
        <p:nvSpPr>
          <p:cNvPr id="2" name="ZoneTexte 1">
            <a:extLst>
              <a:ext uri="{FF2B5EF4-FFF2-40B4-BE49-F238E27FC236}">
                <a16:creationId xmlns:a16="http://schemas.microsoft.com/office/drawing/2014/main" id="{BD6E02B7-1FE3-9C43-8A52-FED7B96D7C6B}"/>
              </a:ext>
            </a:extLst>
          </p:cNvPr>
          <p:cNvSpPr txBox="1"/>
          <p:nvPr userDrawn="1"/>
        </p:nvSpPr>
        <p:spPr>
          <a:xfrm>
            <a:off x="11407698" y="4293220"/>
            <a:ext cx="0" cy="0"/>
          </a:xfrm>
          <a:prstGeom prst="rect">
            <a:avLst/>
          </a:prstGeom>
          <a:noFill/>
        </p:spPr>
        <p:txBody>
          <a:bodyPr wrap="none" lIns="0" tIns="0" rIns="0" bIns="0" rtlCol="0">
            <a:noAutofit/>
          </a:bodyPr>
          <a:lstStyle/>
          <a:p>
            <a:pPr algn="l"/>
            <a:endParaRPr lang="en-GB" sz="1100" noProof="0"/>
          </a:p>
        </p:txBody>
      </p:sp>
      <p:pic>
        <p:nvPicPr>
          <p:cNvPr id="14" name="Graphic 13">
            <a:extLst>
              <a:ext uri="{FF2B5EF4-FFF2-40B4-BE49-F238E27FC236}">
                <a16:creationId xmlns:a16="http://schemas.microsoft.com/office/drawing/2014/main" id="{62E8B73C-DB6B-49C3-91C8-13F71363E38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80813" y="2863542"/>
            <a:ext cx="4914680" cy="1290952"/>
          </a:xfrm>
          <a:prstGeom prst="rect">
            <a:avLst/>
          </a:prstGeom>
        </p:spPr>
      </p:pic>
    </p:spTree>
    <p:extLst>
      <p:ext uri="{BB962C8B-B14F-4D97-AF65-F5344CB8AC3E}">
        <p14:creationId xmlns:p14="http://schemas.microsoft.com/office/powerpoint/2010/main" val="3790344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PAGE IMAGE - LIGHT LOGO">
    <p:bg>
      <p:bgPr>
        <a:solidFill>
          <a:srgbClr val="000000"/>
        </a:solidFill>
        <a:effectLst/>
      </p:bgPr>
    </p:bg>
    <p:spTree>
      <p:nvGrpSpPr>
        <p:cNvPr id="1" name=""/>
        <p:cNvGrpSpPr/>
        <p:nvPr/>
      </p:nvGrpSpPr>
      <p:grpSpPr>
        <a:xfrm>
          <a:off x="0" y="0"/>
          <a:ext cx="0" cy="0"/>
          <a:chOff x="0" y="0"/>
          <a:chExt cx="0" cy="0"/>
        </a:xfrm>
      </p:grpSpPr>
      <p:sp>
        <p:nvSpPr>
          <p:cNvPr id="7" name="Espace réservé pour une image  14">
            <a:extLst>
              <a:ext uri="{FF2B5EF4-FFF2-40B4-BE49-F238E27FC236}">
                <a16:creationId xmlns:a16="http://schemas.microsoft.com/office/drawing/2014/main" id="{6D1AA6CD-CFEF-4B9A-BBEA-585ABAA93D2B}"/>
              </a:ext>
            </a:extLst>
          </p:cNvPr>
          <p:cNvSpPr>
            <a:spLocks noGrp="1"/>
          </p:cNvSpPr>
          <p:nvPr>
            <p:ph type="pic" sz="quarter" idx="27"/>
          </p:nvPr>
        </p:nvSpPr>
        <p:spPr>
          <a:xfrm>
            <a:off x="0" y="0"/>
            <a:ext cx="12192000" cy="6854825"/>
          </a:xfrm>
          <a:prstGeom prst="rect">
            <a:avLst/>
          </a:prstGeom>
          <a:solidFill>
            <a:schemeClr val="bg1">
              <a:lumMod val="85000"/>
            </a:schemeClr>
          </a:solidFill>
        </p:spPr>
        <p:txBody>
          <a:bodyPr/>
          <a:lstStyle/>
          <a:p>
            <a:r>
              <a:rPr lang="en-US" noProof="0"/>
              <a:t>Click icon to add picture</a:t>
            </a:r>
            <a:endParaRPr lang="en-GB" noProof="0"/>
          </a:p>
        </p:txBody>
      </p:sp>
      <p:sp>
        <p:nvSpPr>
          <p:cNvPr id="8" name="Espace réservé du texte 12">
            <a:extLst>
              <a:ext uri="{FF2B5EF4-FFF2-40B4-BE49-F238E27FC236}">
                <a16:creationId xmlns:a16="http://schemas.microsoft.com/office/drawing/2014/main" id="{EEA643A6-7B94-49D5-A41D-3F3740433C74}"/>
              </a:ext>
            </a:extLst>
          </p:cNvPr>
          <p:cNvSpPr>
            <a:spLocks noGrp="1"/>
          </p:cNvSpPr>
          <p:nvPr>
            <p:ph type="body" sz="quarter" idx="15" hasCustomPrompt="1"/>
          </p:nvPr>
        </p:nvSpPr>
        <p:spPr>
          <a:xfrm>
            <a:off x="951880" y="4340894"/>
            <a:ext cx="5998540" cy="2517106"/>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7" r="27"/>
            </a:stretch>
          </a:blipFill>
        </p:spPr>
        <p:txBody>
          <a:bodyPr/>
          <a:lstStyle>
            <a:lvl1pPr>
              <a:defRPr/>
            </a:lvl1pPr>
          </a:lstStyle>
          <a:p>
            <a:pPr lvl="0"/>
            <a:r>
              <a:rPr lang="en-GB" noProof="0"/>
              <a:t> </a:t>
            </a:r>
          </a:p>
        </p:txBody>
      </p:sp>
      <p:sp>
        <p:nvSpPr>
          <p:cNvPr id="9" name="Espace réservé du texte 12">
            <a:extLst>
              <a:ext uri="{FF2B5EF4-FFF2-40B4-BE49-F238E27FC236}">
                <a16:creationId xmlns:a16="http://schemas.microsoft.com/office/drawing/2014/main" id="{EEF752D9-B49D-4EAB-8F56-D8C1386913FC}"/>
              </a:ext>
            </a:extLst>
          </p:cNvPr>
          <p:cNvSpPr>
            <a:spLocks noGrp="1"/>
          </p:cNvSpPr>
          <p:nvPr>
            <p:ph type="body" sz="quarter" idx="28" hasCustomPrompt="1"/>
          </p:nvPr>
        </p:nvSpPr>
        <p:spPr>
          <a:xfrm>
            <a:off x="4717754" y="-3174"/>
            <a:ext cx="5190428" cy="2688364"/>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l="27" r="27"/>
            </a:stretch>
          </a:blipFill>
        </p:spPr>
        <p:txBody>
          <a:bodyPr/>
          <a:lstStyle>
            <a:lvl1pPr>
              <a:defRPr/>
            </a:lvl1pPr>
          </a:lstStyle>
          <a:p>
            <a:pPr lvl="0"/>
            <a:r>
              <a:rPr lang="en-GB" noProof="0"/>
              <a:t> </a:t>
            </a:r>
          </a:p>
        </p:txBody>
      </p:sp>
      <p:sp>
        <p:nvSpPr>
          <p:cNvPr id="2" name="ZoneTexte 1">
            <a:extLst>
              <a:ext uri="{FF2B5EF4-FFF2-40B4-BE49-F238E27FC236}">
                <a16:creationId xmlns:a16="http://schemas.microsoft.com/office/drawing/2014/main" id="{BD6E02B7-1FE3-9C43-8A52-FED7B96D7C6B}"/>
              </a:ext>
            </a:extLst>
          </p:cNvPr>
          <p:cNvSpPr txBox="1"/>
          <p:nvPr userDrawn="1"/>
        </p:nvSpPr>
        <p:spPr>
          <a:xfrm>
            <a:off x="11407698" y="4293220"/>
            <a:ext cx="0" cy="0"/>
          </a:xfrm>
          <a:prstGeom prst="rect">
            <a:avLst/>
          </a:prstGeom>
          <a:noFill/>
        </p:spPr>
        <p:txBody>
          <a:bodyPr wrap="none" lIns="0" tIns="0" rIns="0" bIns="0" rtlCol="0">
            <a:noAutofit/>
          </a:bodyPr>
          <a:lstStyle/>
          <a:p>
            <a:pPr algn="l"/>
            <a:endParaRPr lang="en-GB" sz="1100" noProof="0"/>
          </a:p>
        </p:txBody>
      </p:sp>
      <p:pic>
        <p:nvPicPr>
          <p:cNvPr id="10" name="Graphic 9">
            <a:extLst>
              <a:ext uri="{FF2B5EF4-FFF2-40B4-BE49-F238E27FC236}">
                <a16:creationId xmlns:a16="http://schemas.microsoft.com/office/drawing/2014/main" id="{0511E01E-6672-4EE3-966C-66039CC6712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82672" y="2863044"/>
            <a:ext cx="4906653" cy="1288844"/>
          </a:xfrm>
          <a:prstGeom prst="rect">
            <a:avLst/>
          </a:prstGeom>
        </p:spPr>
      </p:pic>
    </p:spTree>
    <p:extLst>
      <p:ext uri="{BB962C8B-B14F-4D97-AF65-F5344CB8AC3E}">
        <p14:creationId xmlns:p14="http://schemas.microsoft.com/office/powerpoint/2010/main" val="61405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VER BLUE 2">
    <p:bg>
      <p:bgPr>
        <a:solidFill>
          <a:schemeClr val="accent3"/>
        </a:solidFill>
        <a:effectLst/>
      </p:bgPr>
    </p:bg>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4F82FA80-4349-4276-9AF7-8689BA1B02F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55192">
            <a:off x="-439789" y="598501"/>
            <a:ext cx="5491119" cy="3660746"/>
          </a:xfrm>
          <a:prstGeom prst="rect">
            <a:avLst/>
          </a:prstGeom>
        </p:spPr>
      </p:pic>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3871912" y="6218655"/>
            <a:ext cx="4893397"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28" name="Sous-titre 2">
            <a:extLst>
              <a:ext uri="{FF2B5EF4-FFF2-40B4-BE49-F238E27FC236}">
                <a16:creationId xmlns:a16="http://schemas.microsoft.com/office/drawing/2014/main" id="{9A9DB941-6616-41EA-B69A-E3ABFB2B5894}"/>
              </a:ext>
            </a:extLst>
          </p:cNvPr>
          <p:cNvSpPr>
            <a:spLocks noGrp="1"/>
          </p:cNvSpPr>
          <p:nvPr>
            <p:ph type="subTitle" idx="1"/>
          </p:nvPr>
        </p:nvSpPr>
        <p:spPr>
          <a:xfrm>
            <a:off x="3943352" y="4523717"/>
            <a:ext cx="5267323" cy="250094"/>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1" name="Titre 1">
            <a:extLst>
              <a:ext uri="{FF2B5EF4-FFF2-40B4-BE49-F238E27FC236}">
                <a16:creationId xmlns:a16="http://schemas.microsoft.com/office/drawing/2014/main" id="{4701B62E-BE5D-4835-B0D2-D66F1C89D68B}"/>
              </a:ext>
            </a:extLst>
          </p:cNvPr>
          <p:cNvSpPr>
            <a:spLocks noGrp="1"/>
          </p:cNvSpPr>
          <p:nvPr>
            <p:ph type="title"/>
          </p:nvPr>
        </p:nvSpPr>
        <p:spPr>
          <a:xfrm>
            <a:off x="3943352" y="3096284"/>
            <a:ext cx="5267323" cy="1533799"/>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33" name="Forme libre : forme 32">
            <a:extLst>
              <a:ext uri="{FF2B5EF4-FFF2-40B4-BE49-F238E27FC236}">
                <a16:creationId xmlns:a16="http://schemas.microsoft.com/office/drawing/2014/main" id="{76839D75-DC26-4438-8CBB-18B2F8594532}"/>
              </a:ext>
            </a:extLst>
          </p:cNvPr>
          <p:cNvSpPr/>
          <p:nvPr userDrawn="1"/>
        </p:nvSpPr>
        <p:spPr>
          <a:xfrm flipH="1" flipV="1">
            <a:off x="3961230" y="0"/>
            <a:ext cx="6669507" cy="259080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389825 h 4389825"/>
              <a:gd name="connsiteX1" fmla="*/ 10718 w 9789152"/>
              <a:gd name="connsiteY1" fmla="*/ 842934 h 4389825"/>
              <a:gd name="connsiteX2" fmla="*/ 853652 w 9789152"/>
              <a:gd name="connsiteY2" fmla="*/ 0 h 4389825"/>
              <a:gd name="connsiteX3" fmla="*/ 9789152 w 9789152"/>
              <a:gd name="connsiteY3" fmla="*/ 0 h 4389825"/>
              <a:gd name="connsiteX0" fmla="*/ 0 w 9789152"/>
              <a:gd name="connsiteY0" fmla="*/ 3802653 h 3802653"/>
              <a:gd name="connsiteX1" fmla="*/ 10718 w 9789152"/>
              <a:gd name="connsiteY1" fmla="*/ 842934 h 3802653"/>
              <a:gd name="connsiteX2" fmla="*/ 853652 w 9789152"/>
              <a:gd name="connsiteY2" fmla="*/ 0 h 3802653"/>
              <a:gd name="connsiteX3" fmla="*/ 9789152 w 9789152"/>
              <a:gd name="connsiteY3" fmla="*/ 0 h 3802653"/>
            </a:gdLst>
            <a:ahLst/>
            <a:cxnLst>
              <a:cxn ang="0">
                <a:pos x="connsiteX0" y="connsiteY0"/>
              </a:cxn>
              <a:cxn ang="0">
                <a:pos x="connsiteX1" y="connsiteY1"/>
              </a:cxn>
              <a:cxn ang="0">
                <a:pos x="connsiteX2" y="connsiteY2"/>
              </a:cxn>
              <a:cxn ang="0">
                <a:pos x="connsiteX3" y="connsiteY3"/>
              </a:cxn>
            </a:cxnLst>
            <a:rect l="l" t="t" r="r" b="b"/>
            <a:pathLst>
              <a:path w="9789152" h="3802653">
                <a:moveTo>
                  <a:pt x="0" y="3802653"/>
                </a:moveTo>
                <a:cubicBezTo>
                  <a:pt x="3573" y="2673509"/>
                  <a:pt x="7145" y="1972078"/>
                  <a:pt x="10718" y="842934"/>
                </a:cubicBezTo>
                <a:cubicBezTo>
                  <a:pt x="10718" y="371883"/>
                  <a:pt x="382601" y="0"/>
                  <a:pt x="853652" y="0"/>
                </a:cubicBezTo>
                <a:lnTo>
                  <a:pt x="9789152" y="0"/>
                </a:lnTo>
              </a:path>
            </a:pathLst>
          </a:custGeom>
          <a:noFill/>
          <a:ln w="50800" cap="flat">
            <a:solidFill>
              <a:schemeClr val="bg1"/>
            </a:solidFill>
            <a:prstDash val="solid"/>
            <a:miter/>
          </a:ln>
        </p:spPr>
        <p:txBody>
          <a:bodyPr rtlCol="0" anchor="ctr"/>
          <a:lstStyle/>
          <a:p>
            <a:endParaRPr lang="en-GB" noProof="0"/>
          </a:p>
        </p:txBody>
      </p:sp>
      <p:sp>
        <p:nvSpPr>
          <p:cNvPr id="34" name="Forme libre : forme 33">
            <a:extLst>
              <a:ext uri="{FF2B5EF4-FFF2-40B4-BE49-F238E27FC236}">
                <a16:creationId xmlns:a16="http://schemas.microsoft.com/office/drawing/2014/main" id="{6A72E13B-C5B0-491C-86A8-C0CE90718503}"/>
              </a:ext>
            </a:extLst>
          </p:cNvPr>
          <p:cNvSpPr/>
          <p:nvPr userDrawn="1"/>
        </p:nvSpPr>
        <p:spPr>
          <a:xfrm>
            <a:off x="943436" y="5197514"/>
            <a:ext cx="2352215" cy="166088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0 w 3979846"/>
              <a:gd name="connsiteY0" fmla="*/ 4234134 h 4234134"/>
              <a:gd name="connsiteX1" fmla="*/ 10718 w 3979846"/>
              <a:gd name="connsiteY1" fmla="*/ 846701 h 4234134"/>
              <a:gd name="connsiteX2" fmla="*/ 853652 w 3979846"/>
              <a:gd name="connsiteY2" fmla="*/ 3767 h 4234134"/>
              <a:gd name="connsiteX3" fmla="*/ 3979846 w 3979846"/>
              <a:gd name="connsiteY3" fmla="*/ 0 h 4234134"/>
              <a:gd name="connsiteX0" fmla="*/ 1031 w 3970159"/>
              <a:gd name="connsiteY0" fmla="*/ 3408865 h 3408865"/>
              <a:gd name="connsiteX1" fmla="*/ 1031 w 3970159"/>
              <a:gd name="connsiteY1" fmla="*/ 846701 h 3408865"/>
              <a:gd name="connsiteX2" fmla="*/ 843965 w 3970159"/>
              <a:gd name="connsiteY2" fmla="*/ 3767 h 3408865"/>
              <a:gd name="connsiteX3" fmla="*/ 3970159 w 3970159"/>
              <a:gd name="connsiteY3" fmla="*/ 0 h 3408865"/>
              <a:gd name="connsiteX0" fmla="*/ 1031 w 3970159"/>
              <a:gd name="connsiteY0" fmla="*/ 2803311 h 2803311"/>
              <a:gd name="connsiteX1" fmla="*/ 1031 w 3970159"/>
              <a:gd name="connsiteY1" fmla="*/ 846701 h 2803311"/>
              <a:gd name="connsiteX2" fmla="*/ 843965 w 3970159"/>
              <a:gd name="connsiteY2" fmla="*/ 3767 h 2803311"/>
              <a:gd name="connsiteX3" fmla="*/ 3970159 w 3970159"/>
              <a:gd name="connsiteY3" fmla="*/ 0 h 2803311"/>
            </a:gdLst>
            <a:ahLst/>
            <a:cxnLst>
              <a:cxn ang="0">
                <a:pos x="connsiteX0" y="connsiteY0"/>
              </a:cxn>
              <a:cxn ang="0">
                <a:pos x="connsiteX1" y="connsiteY1"/>
              </a:cxn>
              <a:cxn ang="0">
                <a:pos x="connsiteX2" y="connsiteY2"/>
              </a:cxn>
              <a:cxn ang="0">
                <a:pos x="connsiteX3" y="connsiteY3"/>
              </a:cxn>
            </a:cxnLst>
            <a:rect l="l" t="t" r="r" b="b"/>
            <a:pathLst>
              <a:path w="3970159" h="2803311">
                <a:moveTo>
                  <a:pt x="1031" y="2803311"/>
                </a:moveTo>
                <a:cubicBezTo>
                  <a:pt x="4604" y="1674167"/>
                  <a:pt x="-2542" y="1975845"/>
                  <a:pt x="1031" y="846701"/>
                </a:cubicBezTo>
                <a:cubicBezTo>
                  <a:pt x="1031" y="375650"/>
                  <a:pt x="372914" y="3767"/>
                  <a:pt x="843965" y="3767"/>
                </a:cubicBezTo>
                <a:lnTo>
                  <a:pt x="3970159" y="0"/>
                </a:lnTo>
              </a:path>
            </a:pathLst>
          </a:custGeom>
          <a:noFill/>
          <a:ln w="50800" cap="flat">
            <a:solidFill>
              <a:schemeClr val="tx2"/>
            </a:solidFill>
            <a:prstDash val="solid"/>
            <a:miter/>
          </a:ln>
        </p:spPr>
        <p:txBody>
          <a:bodyPr rtlCol="0" anchor="ctr"/>
          <a:lstStyle/>
          <a:p>
            <a:endParaRPr lang="en-GB" noProof="0"/>
          </a:p>
        </p:txBody>
      </p:sp>
      <p:pic>
        <p:nvPicPr>
          <p:cNvPr id="29" name="Graphic 28">
            <a:extLst>
              <a:ext uri="{FF2B5EF4-FFF2-40B4-BE49-F238E27FC236}">
                <a16:creationId xmlns:a16="http://schemas.microsoft.com/office/drawing/2014/main" id="{C7EA65C4-BCF0-496C-A3D7-8F08ED9858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36971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VER PURPLE">
    <p:bg>
      <p:bgPr>
        <a:solidFill>
          <a:schemeClr val="accent2"/>
        </a:solidFill>
        <a:effectLst/>
      </p:bgPr>
    </p:bg>
    <p:spTree>
      <p:nvGrpSpPr>
        <p:cNvPr id="1" name=""/>
        <p:cNvGrpSpPr/>
        <p:nvPr/>
      </p:nvGrpSpPr>
      <p:grpSpPr>
        <a:xfrm>
          <a:off x="0" y="0"/>
          <a:ext cx="0" cy="0"/>
          <a:chOff x="0" y="0"/>
          <a:chExt cx="0" cy="0"/>
        </a:xfrm>
      </p:grpSpPr>
      <p:sp>
        <p:nvSpPr>
          <p:cNvPr id="44" name="Forme libre : forme 43">
            <a:extLst>
              <a:ext uri="{FF2B5EF4-FFF2-40B4-BE49-F238E27FC236}">
                <a16:creationId xmlns:a16="http://schemas.microsoft.com/office/drawing/2014/main" id="{07FE7109-6772-4C6B-BC87-1FD8FF949541}"/>
              </a:ext>
            </a:extLst>
          </p:cNvPr>
          <p:cNvSpPr/>
          <p:nvPr userDrawn="1"/>
        </p:nvSpPr>
        <p:spPr>
          <a:xfrm flipV="1">
            <a:off x="1512411" y="0"/>
            <a:ext cx="4888389" cy="2971019"/>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6747956 w 9789152"/>
              <a:gd name="connsiteY3" fmla="*/ 12478 h 4230367"/>
              <a:gd name="connsiteX4" fmla="*/ 9789152 w 9789152"/>
              <a:gd name="connsiteY4" fmla="*/ 0 h 4230367"/>
              <a:gd name="connsiteX0" fmla="*/ 0 w 6747956"/>
              <a:gd name="connsiteY0" fmla="*/ 4230367 h 4230367"/>
              <a:gd name="connsiteX1" fmla="*/ 10718 w 6747956"/>
              <a:gd name="connsiteY1" fmla="*/ 842934 h 4230367"/>
              <a:gd name="connsiteX2" fmla="*/ 853652 w 6747956"/>
              <a:gd name="connsiteY2" fmla="*/ 0 h 4230367"/>
              <a:gd name="connsiteX3" fmla="*/ 6747956 w 6747956"/>
              <a:gd name="connsiteY3" fmla="*/ 12478 h 4230367"/>
              <a:gd name="connsiteX0" fmla="*/ 0 w 6754520"/>
              <a:gd name="connsiteY0" fmla="*/ 4473252 h 4473252"/>
              <a:gd name="connsiteX1" fmla="*/ 17282 w 6754520"/>
              <a:gd name="connsiteY1" fmla="*/ 842934 h 4473252"/>
              <a:gd name="connsiteX2" fmla="*/ 860216 w 6754520"/>
              <a:gd name="connsiteY2" fmla="*/ 0 h 4473252"/>
              <a:gd name="connsiteX3" fmla="*/ 6754520 w 6754520"/>
              <a:gd name="connsiteY3" fmla="*/ 12478 h 4473252"/>
              <a:gd name="connsiteX0" fmla="*/ 0 w 6744017"/>
              <a:gd name="connsiteY0" fmla="*/ 4074133 h 4074133"/>
              <a:gd name="connsiteX1" fmla="*/ 6779 w 6744017"/>
              <a:gd name="connsiteY1" fmla="*/ 842934 h 4074133"/>
              <a:gd name="connsiteX2" fmla="*/ 849713 w 6744017"/>
              <a:gd name="connsiteY2" fmla="*/ 0 h 4074133"/>
              <a:gd name="connsiteX3" fmla="*/ 6744017 w 6744017"/>
              <a:gd name="connsiteY3" fmla="*/ 12478 h 4074133"/>
              <a:gd name="connsiteX0" fmla="*/ 4456 w 6737970"/>
              <a:gd name="connsiteY0" fmla="*/ 4095139 h 4095139"/>
              <a:gd name="connsiteX1" fmla="*/ 732 w 6737970"/>
              <a:gd name="connsiteY1" fmla="*/ 842934 h 4095139"/>
              <a:gd name="connsiteX2" fmla="*/ 843666 w 6737970"/>
              <a:gd name="connsiteY2" fmla="*/ 0 h 4095139"/>
              <a:gd name="connsiteX3" fmla="*/ 6737970 w 6737970"/>
              <a:gd name="connsiteY3" fmla="*/ 12478 h 4095139"/>
            </a:gdLst>
            <a:ahLst/>
            <a:cxnLst>
              <a:cxn ang="0">
                <a:pos x="connsiteX0" y="connsiteY0"/>
              </a:cxn>
              <a:cxn ang="0">
                <a:pos x="connsiteX1" y="connsiteY1"/>
              </a:cxn>
              <a:cxn ang="0">
                <a:pos x="connsiteX2" y="connsiteY2"/>
              </a:cxn>
              <a:cxn ang="0">
                <a:pos x="connsiteX3" y="connsiteY3"/>
              </a:cxn>
            </a:cxnLst>
            <a:rect l="l" t="t" r="r" b="b"/>
            <a:pathLst>
              <a:path w="6737970" h="4095139">
                <a:moveTo>
                  <a:pt x="4456" y="4095139"/>
                </a:moveTo>
                <a:cubicBezTo>
                  <a:pt x="8029" y="2965995"/>
                  <a:pt x="-2841" y="1972078"/>
                  <a:pt x="732" y="842934"/>
                </a:cubicBezTo>
                <a:cubicBezTo>
                  <a:pt x="732" y="371883"/>
                  <a:pt x="372615" y="0"/>
                  <a:pt x="843666" y="0"/>
                </a:cubicBezTo>
                <a:lnTo>
                  <a:pt x="6737970" y="12478"/>
                </a:lnTo>
              </a:path>
            </a:pathLst>
          </a:custGeom>
          <a:noFill/>
          <a:ln w="50800" cap="flat">
            <a:solidFill>
              <a:schemeClr val="tx2"/>
            </a:solidFill>
            <a:prstDash val="solid"/>
            <a:miter/>
          </a:ln>
        </p:spPr>
        <p:txBody>
          <a:bodyPr rtlCol="0" anchor="ctr"/>
          <a:lstStyle/>
          <a:p>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1526688" y="6218655"/>
            <a:ext cx="2516675"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sp>
        <p:nvSpPr>
          <p:cNvPr id="46" name="Forme libre : forme 45">
            <a:extLst>
              <a:ext uri="{FF2B5EF4-FFF2-40B4-BE49-F238E27FC236}">
                <a16:creationId xmlns:a16="http://schemas.microsoft.com/office/drawing/2014/main" id="{7105BB90-C90E-43B7-B456-3A9954984917}"/>
              </a:ext>
            </a:extLst>
          </p:cNvPr>
          <p:cNvSpPr/>
          <p:nvPr userDrawn="1"/>
        </p:nvSpPr>
        <p:spPr>
          <a:xfrm flipH="1">
            <a:off x="1521618" y="5488612"/>
            <a:ext cx="2769153" cy="1369388"/>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9789152"/>
              <a:gd name="connsiteY0" fmla="*/ 4230367 h 4230367"/>
              <a:gd name="connsiteX1" fmla="*/ 10718 w 9789152"/>
              <a:gd name="connsiteY1" fmla="*/ 842934 h 4230367"/>
              <a:gd name="connsiteX2" fmla="*/ 853652 w 9789152"/>
              <a:gd name="connsiteY2" fmla="*/ 0 h 4230367"/>
              <a:gd name="connsiteX3" fmla="*/ 9789152 w 9789152"/>
              <a:gd name="connsiteY3" fmla="*/ 0 h 4230367"/>
              <a:gd name="connsiteX0" fmla="*/ 51443 w 9840595"/>
              <a:gd name="connsiteY0" fmla="*/ 4230367 h 4230367"/>
              <a:gd name="connsiteX1" fmla="*/ 61807 w 9840595"/>
              <a:gd name="connsiteY1" fmla="*/ 2590097 h 4230367"/>
              <a:gd name="connsiteX2" fmla="*/ 62161 w 9840595"/>
              <a:gd name="connsiteY2" fmla="*/ 842934 h 4230367"/>
              <a:gd name="connsiteX3" fmla="*/ 905095 w 9840595"/>
              <a:gd name="connsiteY3" fmla="*/ 0 h 4230367"/>
              <a:gd name="connsiteX4" fmla="*/ 9840595 w 9840595"/>
              <a:gd name="connsiteY4" fmla="*/ 0 h 4230367"/>
              <a:gd name="connsiteX0" fmla="*/ 0 w 9789152"/>
              <a:gd name="connsiteY0" fmla="*/ 4230367 h 4230367"/>
              <a:gd name="connsiteX1" fmla="*/ 10364 w 9789152"/>
              <a:gd name="connsiteY1" fmla="*/ 2590097 h 4230367"/>
              <a:gd name="connsiteX2" fmla="*/ 10718 w 9789152"/>
              <a:gd name="connsiteY2" fmla="*/ 842934 h 4230367"/>
              <a:gd name="connsiteX3" fmla="*/ 853652 w 9789152"/>
              <a:gd name="connsiteY3" fmla="*/ 0 h 4230367"/>
              <a:gd name="connsiteX4" fmla="*/ 9789152 w 9789152"/>
              <a:gd name="connsiteY4" fmla="*/ 0 h 4230367"/>
              <a:gd name="connsiteX0" fmla="*/ 0 w 9778788"/>
              <a:gd name="connsiteY0" fmla="*/ 2590097 h 2590097"/>
              <a:gd name="connsiteX1" fmla="*/ 354 w 9778788"/>
              <a:gd name="connsiteY1" fmla="*/ 842934 h 2590097"/>
              <a:gd name="connsiteX2" fmla="*/ 843288 w 9778788"/>
              <a:gd name="connsiteY2" fmla="*/ 0 h 2590097"/>
              <a:gd name="connsiteX3" fmla="*/ 9778788 w 9778788"/>
              <a:gd name="connsiteY3" fmla="*/ 0 h 2590097"/>
              <a:gd name="connsiteX0" fmla="*/ 0 w 9778788"/>
              <a:gd name="connsiteY0" fmla="*/ 2593344 h 2593344"/>
              <a:gd name="connsiteX1" fmla="*/ 354 w 9778788"/>
              <a:gd name="connsiteY1" fmla="*/ 846181 h 2593344"/>
              <a:gd name="connsiteX2" fmla="*/ 843288 w 9778788"/>
              <a:gd name="connsiteY2" fmla="*/ 3247 h 2593344"/>
              <a:gd name="connsiteX3" fmla="*/ 6416957 w 9778788"/>
              <a:gd name="connsiteY3" fmla="*/ 0 h 2593344"/>
              <a:gd name="connsiteX4" fmla="*/ 9778788 w 9778788"/>
              <a:gd name="connsiteY4" fmla="*/ 3247 h 2593344"/>
              <a:gd name="connsiteX0" fmla="*/ 0 w 6416957"/>
              <a:gd name="connsiteY0" fmla="*/ 2593344 h 2593344"/>
              <a:gd name="connsiteX1" fmla="*/ 354 w 6416957"/>
              <a:gd name="connsiteY1" fmla="*/ 846181 h 2593344"/>
              <a:gd name="connsiteX2" fmla="*/ 843288 w 6416957"/>
              <a:gd name="connsiteY2" fmla="*/ 3247 h 2593344"/>
              <a:gd name="connsiteX3" fmla="*/ 6416957 w 6416957"/>
              <a:gd name="connsiteY3" fmla="*/ 0 h 2593344"/>
              <a:gd name="connsiteX0" fmla="*/ 0 w 6416957"/>
              <a:gd name="connsiteY0" fmla="*/ 2593344 h 2593344"/>
              <a:gd name="connsiteX1" fmla="*/ 354 w 6416957"/>
              <a:gd name="connsiteY1" fmla="*/ 846181 h 2593344"/>
              <a:gd name="connsiteX2" fmla="*/ 843288 w 6416957"/>
              <a:gd name="connsiteY2" fmla="*/ 3247 h 2593344"/>
              <a:gd name="connsiteX3" fmla="*/ 4064771 w 6416957"/>
              <a:gd name="connsiteY3" fmla="*/ 3495 h 2593344"/>
              <a:gd name="connsiteX4" fmla="*/ 6416957 w 6416957"/>
              <a:gd name="connsiteY4" fmla="*/ 0 h 2593344"/>
              <a:gd name="connsiteX0" fmla="*/ 0 w 4064771"/>
              <a:gd name="connsiteY0" fmla="*/ 2590097 h 2590097"/>
              <a:gd name="connsiteX1" fmla="*/ 354 w 4064771"/>
              <a:gd name="connsiteY1" fmla="*/ 842934 h 2590097"/>
              <a:gd name="connsiteX2" fmla="*/ 843288 w 4064771"/>
              <a:gd name="connsiteY2" fmla="*/ 0 h 2590097"/>
              <a:gd name="connsiteX3" fmla="*/ 4064771 w 4064771"/>
              <a:gd name="connsiteY3" fmla="*/ 248 h 2590097"/>
              <a:gd name="connsiteX0" fmla="*/ 0 w 4064771"/>
              <a:gd name="connsiteY0" fmla="*/ 2590097 h 2590097"/>
              <a:gd name="connsiteX1" fmla="*/ 354 w 4064771"/>
              <a:gd name="connsiteY1" fmla="*/ 842934 h 2590097"/>
              <a:gd name="connsiteX2" fmla="*/ 843288 w 4064771"/>
              <a:gd name="connsiteY2" fmla="*/ 0 h 2590097"/>
              <a:gd name="connsiteX3" fmla="*/ 4064771 w 4064771"/>
              <a:gd name="connsiteY3" fmla="*/ 248 h 2590097"/>
              <a:gd name="connsiteX0" fmla="*/ 1497 w 4066268"/>
              <a:gd name="connsiteY0" fmla="*/ 2590097 h 2590097"/>
              <a:gd name="connsiteX1" fmla="*/ 1851 w 4066268"/>
              <a:gd name="connsiteY1" fmla="*/ 842934 h 2590097"/>
              <a:gd name="connsiteX2" fmla="*/ 844785 w 4066268"/>
              <a:gd name="connsiteY2" fmla="*/ 0 h 2590097"/>
              <a:gd name="connsiteX3" fmla="*/ 4066268 w 4066268"/>
              <a:gd name="connsiteY3" fmla="*/ 248 h 2590097"/>
              <a:gd name="connsiteX0" fmla="*/ 1497 w 4066268"/>
              <a:gd name="connsiteY0" fmla="*/ 2590097 h 2590097"/>
              <a:gd name="connsiteX1" fmla="*/ 1851 w 4066268"/>
              <a:gd name="connsiteY1" fmla="*/ 842934 h 2590097"/>
              <a:gd name="connsiteX2" fmla="*/ 844785 w 4066268"/>
              <a:gd name="connsiteY2" fmla="*/ 0 h 2590097"/>
              <a:gd name="connsiteX3" fmla="*/ 4066268 w 4066268"/>
              <a:gd name="connsiteY3" fmla="*/ 248 h 2590097"/>
              <a:gd name="connsiteX0" fmla="*/ 1497 w 4066268"/>
              <a:gd name="connsiteY0" fmla="*/ 2016905 h 2016905"/>
              <a:gd name="connsiteX1" fmla="*/ 1851 w 4066268"/>
              <a:gd name="connsiteY1" fmla="*/ 842934 h 2016905"/>
              <a:gd name="connsiteX2" fmla="*/ 844785 w 4066268"/>
              <a:gd name="connsiteY2" fmla="*/ 0 h 2016905"/>
              <a:gd name="connsiteX3" fmla="*/ 4066268 w 4066268"/>
              <a:gd name="connsiteY3" fmla="*/ 248 h 2016905"/>
              <a:gd name="connsiteX0" fmla="*/ 6636 w 4064417"/>
              <a:gd name="connsiteY0" fmla="*/ 2009916 h 2009916"/>
              <a:gd name="connsiteX1" fmla="*/ 0 w 4064417"/>
              <a:gd name="connsiteY1" fmla="*/ 842934 h 2009916"/>
              <a:gd name="connsiteX2" fmla="*/ 842934 w 4064417"/>
              <a:gd name="connsiteY2" fmla="*/ 0 h 2009916"/>
              <a:gd name="connsiteX3" fmla="*/ 4064417 w 4064417"/>
              <a:gd name="connsiteY3" fmla="*/ 248 h 2009916"/>
            </a:gdLst>
            <a:ahLst/>
            <a:cxnLst>
              <a:cxn ang="0">
                <a:pos x="connsiteX0" y="connsiteY0"/>
              </a:cxn>
              <a:cxn ang="0">
                <a:pos x="connsiteX1" y="connsiteY1"/>
              </a:cxn>
              <a:cxn ang="0">
                <a:pos x="connsiteX2" y="connsiteY2"/>
              </a:cxn>
              <a:cxn ang="0">
                <a:pos x="connsiteX3" y="connsiteY3"/>
              </a:cxn>
            </a:cxnLst>
            <a:rect l="l" t="t" r="r" b="b"/>
            <a:pathLst>
              <a:path w="4064417" h="2009916">
                <a:moveTo>
                  <a:pt x="6636" y="2009916"/>
                </a:moveTo>
                <a:cubicBezTo>
                  <a:pt x="3071" y="1777548"/>
                  <a:pt x="0" y="947413"/>
                  <a:pt x="0" y="842934"/>
                </a:cubicBezTo>
                <a:cubicBezTo>
                  <a:pt x="0" y="371883"/>
                  <a:pt x="371883" y="0"/>
                  <a:pt x="842934" y="0"/>
                </a:cubicBezTo>
                <a:lnTo>
                  <a:pt x="4064417" y="248"/>
                </a:lnTo>
              </a:path>
            </a:pathLst>
          </a:custGeom>
          <a:noFill/>
          <a:ln w="50800" cap="flat">
            <a:solidFill>
              <a:schemeClr val="bg1"/>
            </a:solidFill>
            <a:prstDash val="solid"/>
            <a:miter/>
          </a:ln>
        </p:spPr>
        <p:txBody>
          <a:bodyPr rtlCol="0" anchor="ctr"/>
          <a:lstStyle/>
          <a:p>
            <a:endParaRPr lang="en-GB" noProof="0"/>
          </a:p>
        </p:txBody>
      </p:sp>
      <p:sp>
        <p:nvSpPr>
          <p:cNvPr id="28" name="Sous-titre 2">
            <a:extLst>
              <a:ext uri="{FF2B5EF4-FFF2-40B4-BE49-F238E27FC236}">
                <a16:creationId xmlns:a16="http://schemas.microsoft.com/office/drawing/2014/main" id="{D6F62744-B693-4E70-81A1-D3A865235FDB}"/>
              </a:ext>
            </a:extLst>
          </p:cNvPr>
          <p:cNvSpPr>
            <a:spLocks noGrp="1"/>
          </p:cNvSpPr>
          <p:nvPr>
            <p:ph type="subTitle" idx="1"/>
          </p:nvPr>
        </p:nvSpPr>
        <p:spPr>
          <a:xfrm>
            <a:off x="1521619" y="4754968"/>
            <a:ext cx="5267323" cy="250094"/>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9" name="Titre 1">
            <a:extLst>
              <a:ext uri="{FF2B5EF4-FFF2-40B4-BE49-F238E27FC236}">
                <a16:creationId xmlns:a16="http://schemas.microsoft.com/office/drawing/2014/main" id="{58A0DE8D-8F54-4160-8A1F-2301E929111A}"/>
              </a:ext>
            </a:extLst>
          </p:cNvPr>
          <p:cNvSpPr>
            <a:spLocks noGrp="1"/>
          </p:cNvSpPr>
          <p:nvPr>
            <p:ph type="title"/>
          </p:nvPr>
        </p:nvSpPr>
        <p:spPr>
          <a:xfrm>
            <a:off x="1521619" y="3392300"/>
            <a:ext cx="5267323" cy="1362321"/>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pic>
        <p:nvPicPr>
          <p:cNvPr id="52" name="Image 51">
            <a:extLst>
              <a:ext uri="{FF2B5EF4-FFF2-40B4-BE49-F238E27FC236}">
                <a16:creationId xmlns:a16="http://schemas.microsoft.com/office/drawing/2014/main" id="{0C68F4D6-F9DB-4A74-B1E5-FC59A93AB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90926" y="559490"/>
            <a:ext cx="4812481" cy="3209925"/>
          </a:xfrm>
          <a:prstGeom prst="rect">
            <a:avLst/>
          </a:prstGeom>
        </p:spPr>
      </p:pic>
      <p:pic>
        <p:nvPicPr>
          <p:cNvPr id="30" name="Graphic 29">
            <a:extLst>
              <a:ext uri="{FF2B5EF4-FFF2-40B4-BE49-F238E27FC236}">
                <a16:creationId xmlns:a16="http://schemas.microsoft.com/office/drawing/2014/main" id="{84BA9531-EEF4-4C99-8B51-10D9E0AD5A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142815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IMAGE 2 LINES - LIGHT LOGO">
    <p:bg>
      <p:bgPr>
        <a:solidFill>
          <a:schemeClr val="bg1">
            <a:lumMod val="85000"/>
          </a:schemeClr>
        </a:solidFill>
        <a:effectLst/>
      </p:bgPr>
    </p:bg>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4138F6D2-7DB1-48B2-BCA5-715B5433BCA0}"/>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p>
            <a:r>
              <a:rPr lang="en-US" noProof="0"/>
              <a:t>Click icon to add picture</a:t>
            </a:r>
            <a:endParaRPr lang="en-GB" noProof="0"/>
          </a:p>
        </p:txBody>
      </p:sp>
      <p:sp>
        <p:nvSpPr>
          <p:cNvPr id="116" name="CACHE NOIR">
            <a:extLst>
              <a:ext uri="{FF2B5EF4-FFF2-40B4-BE49-F238E27FC236}">
                <a16:creationId xmlns:a16="http://schemas.microsoft.com/office/drawing/2014/main" id="{F01168A9-B465-428F-84E9-656E00EA2F8F}"/>
              </a:ext>
            </a:extLst>
          </p:cNvPr>
          <p:cNvSpPr>
            <a:spLocks noGrp="1"/>
          </p:cNvSpPr>
          <p:nvPr>
            <p:ph type="body" sz="quarter" idx="13" hasCustomPrompt="1"/>
          </p:nvPr>
        </p:nvSpPr>
        <p:spPr>
          <a:xfrm>
            <a:off x="0" y="0"/>
            <a:ext cx="12192000" cy="6858000"/>
          </a:xfrm>
          <a:prstGeom prst="rect">
            <a:avLst/>
          </a:prstGeom>
          <a:gradFill>
            <a:gsLst>
              <a:gs pos="0">
                <a:schemeClr val="tx1">
                  <a:alpha val="0"/>
                </a:schemeClr>
              </a:gs>
              <a:gs pos="100000">
                <a:schemeClr val="tx1">
                  <a:alpha val="48000"/>
                </a:schemeClr>
              </a:gs>
            </a:gsLst>
            <a:path path="circle">
              <a:fillToRect l="100000" t="100000"/>
            </a:path>
          </a:gradFill>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GB" noProof="0"/>
              <a:t> </a:t>
            </a:r>
          </a:p>
        </p:txBody>
      </p:sp>
      <p:sp>
        <p:nvSpPr>
          <p:cNvPr id="58" name="Espace réservé du texte 12">
            <a:extLst>
              <a:ext uri="{FF2B5EF4-FFF2-40B4-BE49-F238E27FC236}">
                <a16:creationId xmlns:a16="http://schemas.microsoft.com/office/drawing/2014/main" id="{594D922E-32B3-4217-91DD-2604E3E49E65}"/>
              </a:ext>
            </a:extLst>
          </p:cNvPr>
          <p:cNvSpPr>
            <a:spLocks noGrp="1"/>
          </p:cNvSpPr>
          <p:nvPr>
            <p:ph type="body" sz="quarter" idx="15" hasCustomPrompt="1"/>
          </p:nvPr>
        </p:nvSpPr>
        <p:spPr>
          <a:xfrm>
            <a:off x="1435894" y="-9052"/>
            <a:ext cx="2943289" cy="2857499"/>
          </a:xfrm>
          <a:prstGeom prst="rect">
            <a:avLst/>
          </a:prstGeom>
          <a:blipFill>
            <a:blip r:embed="rId2" cstate="email">
              <a:extLst>
                <a:ext uri="{28A0092B-C50C-407E-A947-70E740481C1C}">
                  <a14:useLocalDpi xmlns:a14="http://schemas.microsoft.com/office/drawing/2010/main"/>
                </a:ext>
              </a:extLst>
            </a:blip>
            <a:srcRect/>
            <a:stretch>
              <a:fillRect l="27" r="27"/>
            </a:stretch>
          </a:blipFill>
        </p:spPr>
        <p:txBody>
          <a:bodyPr/>
          <a:lstStyle>
            <a:lvl1pPr>
              <a:defRPr/>
            </a:lvl1pPr>
          </a:lstStyle>
          <a:p>
            <a:pPr lvl="0"/>
            <a:r>
              <a:rPr lang="en-GB" noProof="0"/>
              <a:t> </a:t>
            </a:r>
          </a:p>
        </p:txBody>
      </p:sp>
      <p:sp>
        <p:nvSpPr>
          <p:cNvPr id="60" name="Espace réservé du texte 14">
            <a:extLst>
              <a:ext uri="{FF2B5EF4-FFF2-40B4-BE49-F238E27FC236}">
                <a16:creationId xmlns:a16="http://schemas.microsoft.com/office/drawing/2014/main" id="{43774636-7003-4917-80BC-110789A0E4D9}"/>
              </a:ext>
            </a:extLst>
          </p:cNvPr>
          <p:cNvSpPr>
            <a:spLocks noGrp="1"/>
          </p:cNvSpPr>
          <p:nvPr>
            <p:ph type="body" sz="quarter" idx="16" hasCustomPrompt="1"/>
          </p:nvPr>
        </p:nvSpPr>
        <p:spPr>
          <a:xfrm>
            <a:off x="2252662" y="4958905"/>
            <a:ext cx="3755469" cy="1916160"/>
          </a:xfrm>
          <a:prstGeom prst="rect">
            <a:avLst/>
          </a:prstGeom>
          <a:blipFill>
            <a:blip r:embed="rId3" cstate="email">
              <a:extLst>
                <a:ext uri="{28A0092B-C50C-407E-A947-70E740481C1C}">
                  <a14:useLocalDpi xmlns:a14="http://schemas.microsoft.com/office/drawing/2010/main"/>
                </a:ext>
              </a:extLst>
            </a:blip>
            <a:stretch>
              <a:fillRect l="27" r="27"/>
            </a:stretch>
          </a:blipFill>
        </p:spPr>
        <p:txBody>
          <a:bodyPr/>
          <a:lstStyle>
            <a:lvl1pPr>
              <a:defRPr/>
            </a:lvl1pPr>
          </a:lstStyle>
          <a:p>
            <a:pPr lvl="0"/>
            <a:r>
              <a:rPr lang="en-GB" noProof="0"/>
              <a:t> </a:t>
            </a:r>
          </a:p>
        </p:txBody>
      </p:sp>
      <p:sp>
        <p:nvSpPr>
          <p:cNvPr id="14" name="Titre 1">
            <a:extLst>
              <a:ext uri="{FF2B5EF4-FFF2-40B4-BE49-F238E27FC236}">
                <a16:creationId xmlns:a16="http://schemas.microsoft.com/office/drawing/2014/main" id="{30682BCF-0E0F-4056-B0BE-513DE334FF47}"/>
              </a:ext>
            </a:extLst>
          </p:cNvPr>
          <p:cNvSpPr>
            <a:spLocks noGrp="1"/>
          </p:cNvSpPr>
          <p:nvPr>
            <p:ph type="title"/>
          </p:nvPr>
        </p:nvSpPr>
        <p:spPr>
          <a:xfrm>
            <a:off x="2263406" y="3357761"/>
            <a:ext cx="6473188" cy="837965"/>
          </a:xfrm>
          <a:prstGeom prst="rect">
            <a:avLst/>
          </a:prstGeom>
        </p:spPr>
        <p:txBody>
          <a:bodyPr numCol="1"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16" name="Sous-titre 2">
            <a:extLst>
              <a:ext uri="{FF2B5EF4-FFF2-40B4-BE49-F238E27FC236}">
                <a16:creationId xmlns:a16="http://schemas.microsoft.com/office/drawing/2014/main" id="{18FB2F9C-44A9-41E6-B35C-43766BA7A86F}"/>
              </a:ext>
            </a:extLst>
          </p:cNvPr>
          <p:cNvSpPr>
            <a:spLocks noGrp="1"/>
          </p:cNvSpPr>
          <p:nvPr>
            <p:ph type="subTitle" idx="1"/>
          </p:nvPr>
        </p:nvSpPr>
        <p:spPr>
          <a:xfrm>
            <a:off x="2263406" y="4437750"/>
            <a:ext cx="9557118" cy="266970"/>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2252376" y="6218655"/>
            <a:ext cx="2512741"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pic>
        <p:nvPicPr>
          <p:cNvPr id="10" name="Graphic 9">
            <a:extLst>
              <a:ext uri="{FF2B5EF4-FFF2-40B4-BE49-F238E27FC236}">
                <a16:creationId xmlns:a16="http://schemas.microsoft.com/office/drawing/2014/main" id="{1D18F6DC-8317-416F-99E1-DAAC4E73BD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61930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IMAGE 2 LINES - DARK LOGO">
    <p:bg>
      <p:bgPr>
        <a:solidFill>
          <a:schemeClr val="bg1">
            <a:lumMod val="85000"/>
          </a:schemeClr>
        </a:solidFill>
        <a:effectLst/>
      </p:bgPr>
    </p:bg>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4138F6D2-7DB1-48B2-BCA5-715B5433BCA0}"/>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p>
            <a:r>
              <a:rPr lang="en-US" noProof="0"/>
              <a:t>Click icon to add picture</a:t>
            </a:r>
            <a:endParaRPr lang="en-GB" noProof="0"/>
          </a:p>
        </p:txBody>
      </p:sp>
      <p:sp>
        <p:nvSpPr>
          <p:cNvPr id="116" name="CACHE NOIR">
            <a:extLst>
              <a:ext uri="{FF2B5EF4-FFF2-40B4-BE49-F238E27FC236}">
                <a16:creationId xmlns:a16="http://schemas.microsoft.com/office/drawing/2014/main" id="{F01168A9-B465-428F-84E9-656E00EA2F8F}"/>
              </a:ext>
            </a:extLst>
          </p:cNvPr>
          <p:cNvSpPr>
            <a:spLocks noGrp="1"/>
          </p:cNvSpPr>
          <p:nvPr>
            <p:ph type="body" sz="quarter" idx="13" hasCustomPrompt="1"/>
          </p:nvPr>
        </p:nvSpPr>
        <p:spPr>
          <a:xfrm>
            <a:off x="0" y="0"/>
            <a:ext cx="12192000" cy="6858000"/>
          </a:xfrm>
          <a:prstGeom prst="rect">
            <a:avLst/>
          </a:prstGeom>
          <a:gradFill>
            <a:gsLst>
              <a:gs pos="0">
                <a:schemeClr val="tx1">
                  <a:alpha val="0"/>
                </a:schemeClr>
              </a:gs>
              <a:gs pos="100000">
                <a:schemeClr val="tx1">
                  <a:alpha val="48000"/>
                </a:schemeClr>
              </a:gs>
            </a:gsLst>
            <a:path path="circle">
              <a:fillToRect l="100000" t="100000"/>
            </a:path>
          </a:gradFill>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GB" noProof="0"/>
              <a:t> </a:t>
            </a:r>
          </a:p>
        </p:txBody>
      </p:sp>
      <p:sp>
        <p:nvSpPr>
          <p:cNvPr id="58" name="Espace réservé du texte 12">
            <a:extLst>
              <a:ext uri="{FF2B5EF4-FFF2-40B4-BE49-F238E27FC236}">
                <a16:creationId xmlns:a16="http://schemas.microsoft.com/office/drawing/2014/main" id="{594D922E-32B3-4217-91DD-2604E3E49E65}"/>
              </a:ext>
            </a:extLst>
          </p:cNvPr>
          <p:cNvSpPr>
            <a:spLocks noGrp="1"/>
          </p:cNvSpPr>
          <p:nvPr>
            <p:ph type="body" sz="quarter" idx="15" hasCustomPrompt="1"/>
          </p:nvPr>
        </p:nvSpPr>
        <p:spPr>
          <a:xfrm>
            <a:off x="1435894" y="-9052"/>
            <a:ext cx="2943289" cy="2857499"/>
          </a:xfrm>
          <a:prstGeom prst="rect">
            <a:avLst/>
          </a:prstGeom>
          <a:blipFill>
            <a:blip r:embed="rId2" cstate="email">
              <a:extLst>
                <a:ext uri="{28A0092B-C50C-407E-A947-70E740481C1C}">
                  <a14:useLocalDpi xmlns:a14="http://schemas.microsoft.com/office/drawing/2010/main"/>
                </a:ext>
              </a:extLst>
            </a:blip>
            <a:srcRect/>
            <a:stretch>
              <a:fillRect l="27" r="27"/>
            </a:stretch>
          </a:blipFill>
        </p:spPr>
        <p:txBody>
          <a:bodyPr/>
          <a:lstStyle>
            <a:lvl1pPr>
              <a:defRPr/>
            </a:lvl1pPr>
          </a:lstStyle>
          <a:p>
            <a:pPr lvl="0"/>
            <a:r>
              <a:rPr lang="en-GB" noProof="0"/>
              <a:t> </a:t>
            </a:r>
          </a:p>
        </p:txBody>
      </p:sp>
      <p:sp>
        <p:nvSpPr>
          <p:cNvPr id="60" name="Espace réservé du texte 14">
            <a:extLst>
              <a:ext uri="{FF2B5EF4-FFF2-40B4-BE49-F238E27FC236}">
                <a16:creationId xmlns:a16="http://schemas.microsoft.com/office/drawing/2014/main" id="{43774636-7003-4917-80BC-110789A0E4D9}"/>
              </a:ext>
            </a:extLst>
          </p:cNvPr>
          <p:cNvSpPr>
            <a:spLocks noGrp="1"/>
          </p:cNvSpPr>
          <p:nvPr>
            <p:ph type="body" sz="quarter" idx="16" hasCustomPrompt="1"/>
          </p:nvPr>
        </p:nvSpPr>
        <p:spPr>
          <a:xfrm>
            <a:off x="2252662" y="4958905"/>
            <a:ext cx="3755469" cy="1916160"/>
          </a:xfrm>
          <a:prstGeom prst="rect">
            <a:avLst/>
          </a:prstGeom>
          <a:blipFill>
            <a:blip r:embed="rId3" cstate="email">
              <a:extLst>
                <a:ext uri="{28A0092B-C50C-407E-A947-70E740481C1C}">
                  <a14:useLocalDpi xmlns:a14="http://schemas.microsoft.com/office/drawing/2010/main"/>
                </a:ext>
              </a:extLst>
            </a:blip>
            <a:stretch>
              <a:fillRect l="27" r="27"/>
            </a:stretch>
          </a:blipFill>
        </p:spPr>
        <p:txBody>
          <a:bodyPr/>
          <a:lstStyle>
            <a:lvl1pPr>
              <a:defRPr/>
            </a:lvl1pPr>
          </a:lstStyle>
          <a:p>
            <a:pPr lvl="0"/>
            <a:r>
              <a:rPr lang="en-GB" noProof="0"/>
              <a:t> </a:t>
            </a:r>
          </a:p>
        </p:txBody>
      </p:sp>
      <p:sp>
        <p:nvSpPr>
          <p:cNvPr id="14" name="Titre 1">
            <a:extLst>
              <a:ext uri="{FF2B5EF4-FFF2-40B4-BE49-F238E27FC236}">
                <a16:creationId xmlns:a16="http://schemas.microsoft.com/office/drawing/2014/main" id="{30682BCF-0E0F-4056-B0BE-513DE334FF47}"/>
              </a:ext>
            </a:extLst>
          </p:cNvPr>
          <p:cNvSpPr>
            <a:spLocks noGrp="1"/>
          </p:cNvSpPr>
          <p:nvPr>
            <p:ph type="title"/>
          </p:nvPr>
        </p:nvSpPr>
        <p:spPr>
          <a:xfrm>
            <a:off x="2263406" y="3357761"/>
            <a:ext cx="6473188" cy="837965"/>
          </a:xfrm>
          <a:prstGeom prst="rect">
            <a:avLst/>
          </a:prstGeom>
        </p:spPr>
        <p:txBody>
          <a:bodyPr numCol="1"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16" name="Sous-titre 2">
            <a:extLst>
              <a:ext uri="{FF2B5EF4-FFF2-40B4-BE49-F238E27FC236}">
                <a16:creationId xmlns:a16="http://schemas.microsoft.com/office/drawing/2014/main" id="{18FB2F9C-44A9-41E6-B35C-43766BA7A86F}"/>
              </a:ext>
            </a:extLst>
          </p:cNvPr>
          <p:cNvSpPr>
            <a:spLocks noGrp="1"/>
          </p:cNvSpPr>
          <p:nvPr>
            <p:ph type="subTitle" idx="1"/>
          </p:nvPr>
        </p:nvSpPr>
        <p:spPr>
          <a:xfrm>
            <a:off x="2263406" y="4437750"/>
            <a:ext cx="9557118" cy="266970"/>
          </a:xfrm>
          <a:prstGeom prst="rect">
            <a:avLst/>
          </a:prstGeom>
        </p:spPr>
        <p:txBody>
          <a:bodyPr anchor="ct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7" name="Espace réservé du texte 10">
            <a:extLst>
              <a:ext uri="{FF2B5EF4-FFF2-40B4-BE49-F238E27FC236}">
                <a16:creationId xmlns:a16="http://schemas.microsoft.com/office/drawing/2014/main" id="{AF361F8A-A217-4A5B-ACAC-069F81214630}"/>
              </a:ext>
            </a:extLst>
          </p:cNvPr>
          <p:cNvSpPr>
            <a:spLocks noGrp="1"/>
          </p:cNvSpPr>
          <p:nvPr userDrawn="1">
            <p:ph type="body" sz="quarter" idx="10"/>
          </p:nvPr>
        </p:nvSpPr>
        <p:spPr>
          <a:xfrm>
            <a:off x="2252376" y="6218655"/>
            <a:ext cx="2512741" cy="250094"/>
          </a:xfrm>
          <a:prstGeom prst="rect">
            <a:avLst/>
          </a:prstGeom>
        </p:spPr>
        <p:txBody>
          <a:bodyPr/>
          <a:lstStyle>
            <a:lvl1pPr>
              <a:defRPr sz="1200" b="0" cap="all" baseline="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latin typeface="Source Sans Pro Light" panose="020B0403030403020204" pitchFamily="34" charset="0"/>
                <a:ea typeface="Source Sans Pro Light" panose="020B0403030403020204" pitchFamily="34" charset="0"/>
              </a:defRPr>
            </a:lvl2pPr>
            <a:lvl3pPr>
              <a:defRPr>
                <a:solidFill>
                  <a:schemeClr val="bg1"/>
                </a:solidFill>
                <a:latin typeface="Source Sans Pro Light" panose="020B0403030403020204" pitchFamily="34" charset="0"/>
                <a:ea typeface="Source Sans Pro Light" panose="020B0403030403020204" pitchFamily="34" charset="0"/>
              </a:defRPr>
            </a:lvl3pPr>
            <a:lvl4pPr>
              <a:defRPr>
                <a:solidFill>
                  <a:schemeClr val="bg1"/>
                </a:solidFill>
                <a:latin typeface="Source Sans Pro Light" panose="020B0403030403020204" pitchFamily="34" charset="0"/>
                <a:ea typeface="Source Sans Pro Light" panose="020B0403030403020204" pitchFamily="34" charset="0"/>
              </a:defRPr>
            </a:lvl4pPr>
            <a:lvl5pPr>
              <a:defRPr>
                <a:solidFill>
                  <a:schemeClr val="bg1"/>
                </a:solidFill>
                <a:latin typeface="Source Sans Pro Light" panose="020B0403030403020204" pitchFamily="34" charset="0"/>
                <a:ea typeface="Source Sans Pro Light" panose="020B0403030403020204" pitchFamily="34" charset="0"/>
              </a:defRPr>
            </a:lvl5pPr>
          </a:lstStyle>
          <a:p>
            <a:pPr lvl="0"/>
            <a:r>
              <a:rPr lang="en-US" noProof="0"/>
              <a:t>Click to edit Master text styles</a:t>
            </a:r>
          </a:p>
        </p:txBody>
      </p:sp>
      <p:pic>
        <p:nvPicPr>
          <p:cNvPr id="10" name="Graphic 9">
            <a:extLst>
              <a:ext uri="{FF2B5EF4-FFF2-40B4-BE49-F238E27FC236}">
                <a16:creationId xmlns:a16="http://schemas.microsoft.com/office/drawing/2014/main" id="{A8EDAA5D-BF64-4048-9DC4-23265D9ECC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16080" y="5608896"/>
            <a:ext cx="3992938" cy="1048836"/>
          </a:xfrm>
          <a:prstGeom prst="rect">
            <a:avLst/>
          </a:prstGeom>
        </p:spPr>
      </p:pic>
    </p:spTree>
    <p:extLst>
      <p:ext uri="{BB962C8B-B14F-4D97-AF65-F5344CB8AC3E}">
        <p14:creationId xmlns:p14="http://schemas.microsoft.com/office/powerpoint/2010/main" val="281177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DEEP BLUE - 1 LINE">
    <p:bg>
      <p:bgPr>
        <a:solidFill>
          <a:schemeClr val="tx2"/>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6273F404-97A8-4629-8CAC-04FB7FFDA147}"/>
              </a:ext>
            </a:extLst>
          </p:cNvPr>
          <p:cNvSpPr/>
          <p:nvPr userDrawn="1"/>
        </p:nvSpPr>
        <p:spPr>
          <a:xfrm rot="5400000" flipH="1" flipV="1">
            <a:off x="1556938" y="-464092"/>
            <a:ext cx="2311626" cy="323981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1 w 4416595"/>
              <a:gd name="connsiteY0" fmla="*/ 8277417 h 8277416"/>
              <a:gd name="connsiteX1" fmla="*/ 2679 w 4416595"/>
              <a:gd name="connsiteY1" fmla="*/ 846701 h 8277416"/>
              <a:gd name="connsiteX2" fmla="*/ 845613 w 4416595"/>
              <a:gd name="connsiteY2" fmla="*/ 3767 h 8277416"/>
              <a:gd name="connsiteX3" fmla="*/ 4416595 w 4416595"/>
              <a:gd name="connsiteY3" fmla="*/ 0 h 8277416"/>
              <a:gd name="connsiteX0" fmla="*/ -1 w 4802437"/>
              <a:gd name="connsiteY0" fmla="*/ 8277419 h 8277419"/>
              <a:gd name="connsiteX1" fmla="*/ 2677 w 4802437"/>
              <a:gd name="connsiteY1" fmla="*/ 846703 h 8277419"/>
              <a:gd name="connsiteX2" fmla="*/ 845611 w 4802437"/>
              <a:gd name="connsiteY2" fmla="*/ 3769 h 8277419"/>
              <a:gd name="connsiteX3" fmla="*/ 4802437 w 4802437"/>
              <a:gd name="connsiteY3" fmla="*/ 1 h 8277419"/>
              <a:gd name="connsiteX0" fmla="*/ 0 w 4810478"/>
              <a:gd name="connsiteY0" fmla="*/ 9185748 h 9185748"/>
              <a:gd name="connsiteX1" fmla="*/ 10718 w 4810478"/>
              <a:gd name="connsiteY1" fmla="*/ 846701 h 9185748"/>
              <a:gd name="connsiteX2" fmla="*/ 853652 w 4810478"/>
              <a:gd name="connsiteY2" fmla="*/ 3767 h 9185748"/>
              <a:gd name="connsiteX3" fmla="*/ 4810478 w 4810478"/>
              <a:gd name="connsiteY3" fmla="*/ -1 h 9185748"/>
              <a:gd name="connsiteX0" fmla="*/ 1 w 4805121"/>
              <a:gd name="connsiteY0" fmla="*/ 5472045 h 5472046"/>
              <a:gd name="connsiteX1" fmla="*/ 5361 w 4805121"/>
              <a:gd name="connsiteY1" fmla="*/ 846703 h 5472046"/>
              <a:gd name="connsiteX2" fmla="*/ 848295 w 4805121"/>
              <a:gd name="connsiteY2" fmla="*/ 3769 h 5472046"/>
              <a:gd name="connsiteX3" fmla="*/ 4805121 w 4805121"/>
              <a:gd name="connsiteY3" fmla="*/ 1 h 5472046"/>
              <a:gd name="connsiteX0" fmla="*/ -1 w 4805119"/>
              <a:gd name="connsiteY0" fmla="*/ 5480084 h 5480083"/>
              <a:gd name="connsiteX1" fmla="*/ 5359 w 4805119"/>
              <a:gd name="connsiteY1" fmla="*/ 854742 h 5480083"/>
              <a:gd name="connsiteX2" fmla="*/ 848293 w 4805119"/>
              <a:gd name="connsiteY2" fmla="*/ 11808 h 5480083"/>
              <a:gd name="connsiteX3" fmla="*/ 3692656 w 4805119"/>
              <a:gd name="connsiteY3" fmla="*/ 0 h 5480083"/>
              <a:gd name="connsiteX4" fmla="*/ 4805119 w 4805119"/>
              <a:gd name="connsiteY4" fmla="*/ 8040 h 5480083"/>
              <a:gd name="connsiteX0" fmla="*/ 1 w 3692658"/>
              <a:gd name="connsiteY0" fmla="*/ 5480084 h 5480085"/>
              <a:gd name="connsiteX1" fmla="*/ 5361 w 3692658"/>
              <a:gd name="connsiteY1" fmla="*/ 854742 h 5480085"/>
              <a:gd name="connsiteX2" fmla="*/ 848295 w 3692658"/>
              <a:gd name="connsiteY2" fmla="*/ 11808 h 5480085"/>
              <a:gd name="connsiteX3" fmla="*/ 3692658 w 3692658"/>
              <a:gd name="connsiteY3" fmla="*/ 0 h 5480085"/>
              <a:gd name="connsiteX0" fmla="*/ -1 w 3901653"/>
              <a:gd name="connsiteY0" fmla="*/ 5468276 h 5468275"/>
              <a:gd name="connsiteX1" fmla="*/ 5359 w 3901653"/>
              <a:gd name="connsiteY1" fmla="*/ 842934 h 5468275"/>
              <a:gd name="connsiteX2" fmla="*/ 848293 w 3901653"/>
              <a:gd name="connsiteY2" fmla="*/ 0 h 5468275"/>
              <a:gd name="connsiteX3" fmla="*/ 3901653 w 3901653"/>
              <a:gd name="connsiteY3" fmla="*/ 36422 h 5468275"/>
              <a:gd name="connsiteX0" fmla="*/ 1 w 3901653"/>
              <a:gd name="connsiteY0" fmla="*/ 5468276 h 5468277"/>
              <a:gd name="connsiteX1" fmla="*/ 5361 w 3901653"/>
              <a:gd name="connsiteY1" fmla="*/ 842934 h 5468277"/>
              <a:gd name="connsiteX2" fmla="*/ 848295 w 3901653"/>
              <a:gd name="connsiteY2" fmla="*/ 0 h 5468277"/>
              <a:gd name="connsiteX3" fmla="*/ 3901654 w 3901653"/>
              <a:gd name="connsiteY3" fmla="*/ 4268 h 5468277"/>
            </a:gdLst>
            <a:ahLst/>
            <a:cxnLst>
              <a:cxn ang="0">
                <a:pos x="connsiteX0" y="connsiteY0"/>
              </a:cxn>
              <a:cxn ang="0">
                <a:pos x="connsiteX1" y="connsiteY1"/>
              </a:cxn>
              <a:cxn ang="0">
                <a:pos x="connsiteX2" y="connsiteY2"/>
              </a:cxn>
              <a:cxn ang="0">
                <a:pos x="connsiteX3" y="connsiteY3"/>
              </a:cxn>
            </a:cxnLst>
            <a:rect l="l" t="t" r="r" b="b"/>
            <a:pathLst>
              <a:path w="3901653" h="5468277">
                <a:moveTo>
                  <a:pt x="1" y="5468276"/>
                </a:moveTo>
                <a:cubicBezTo>
                  <a:pt x="3574" y="4339132"/>
                  <a:pt x="1788" y="1972078"/>
                  <a:pt x="5361" y="842934"/>
                </a:cubicBezTo>
                <a:cubicBezTo>
                  <a:pt x="5361" y="371883"/>
                  <a:pt x="377244" y="0"/>
                  <a:pt x="848295" y="0"/>
                </a:cubicBezTo>
                <a:lnTo>
                  <a:pt x="3901654" y="4268"/>
                </a:lnTo>
              </a:path>
            </a:pathLst>
          </a:custGeom>
          <a:noFill/>
          <a:ln w="50800" cap="flat">
            <a:solidFill>
              <a:schemeClr val="accent1"/>
            </a:solidFill>
            <a:prstDash val="solid"/>
            <a:miter/>
          </a:ln>
        </p:spPr>
        <p:txBody>
          <a:bodyPr rtlCol="0" anchor="ctr"/>
          <a:lstStyle/>
          <a:p>
            <a:endParaRPr lang="en-GB" noProof="0"/>
          </a:p>
        </p:txBody>
      </p:sp>
      <p:sp>
        <p:nvSpPr>
          <p:cNvPr id="2" name="Titre 1">
            <a:extLst>
              <a:ext uri="{FF2B5EF4-FFF2-40B4-BE49-F238E27FC236}">
                <a16:creationId xmlns:a16="http://schemas.microsoft.com/office/drawing/2014/main" id="{388CD0B9-ED70-438C-A056-002ADA29E5AE}"/>
              </a:ext>
            </a:extLst>
          </p:cNvPr>
          <p:cNvSpPr>
            <a:spLocks noGrp="1"/>
          </p:cNvSpPr>
          <p:nvPr>
            <p:ph type="title"/>
          </p:nvPr>
        </p:nvSpPr>
        <p:spPr>
          <a:xfrm>
            <a:off x="1085850" y="2663440"/>
            <a:ext cx="6810375" cy="870148"/>
          </a:xfrm>
          <a:prstGeom prst="rect">
            <a:avLst/>
          </a:prstGeo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accent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noProof="0"/>
              <a:t>Click to edit Master title style</a:t>
            </a:r>
            <a:endParaRPr lang="en-GB" noProof="0"/>
          </a:p>
        </p:txBody>
      </p:sp>
      <p:sp>
        <p:nvSpPr>
          <p:cNvPr id="56" name="Sous-titre 2">
            <a:extLst>
              <a:ext uri="{FF2B5EF4-FFF2-40B4-BE49-F238E27FC236}">
                <a16:creationId xmlns:a16="http://schemas.microsoft.com/office/drawing/2014/main" id="{B1C73435-F0EE-4136-89A1-3900B97D649C}"/>
              </a:ext>
            </a:extLst>
          </p:cNvPr>
          <p:cNvSpPr>
            <a:spLocks noGrp="1"/>
          </p:cNvSpPr>
          <p:nvPr userDrawn="1">
            <p:ph type="subTitle" idx="1"/>
          </p:nvPr>
        </p:nvSpPr>
        <p:spPr>
          <a:xfrm>
            <a:off x="8104379" y="2663439"/>
            <a:ext cx="3716146" cy="900087"/>
          </a:xfrm>
          <a:prstGeom prst="rect">
            <a:avLst/>
          </a:prstGeom>
        </p:spPr>
        <p:txBody>
          <a:bodyPr anchor="ctr"/>
          <a:lstStyle>
            <a:lvl1pPr marL="0" indent="0" algn="l">
              <a:buNone/>
              <a:defRPr sz="16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30" name="Forme libre : forme 29">
            <a:extLst>
              <a:ext uri="{FF2B5EF4-FFF2-40B4-BE49-F238E27FC236}">
                <a16:creationId xmlns:a16="http://schemas.microsoft.com/office/drawing/2014/main" id="{25D6E44C-0A9F-438F-8B20-261638E1D9A6}"/>
              </a:ext>
            </a:extLst>
          </p:cNvPr>
          <p:cNvSpPr/>
          <p:nvPr userDrawn="1"/>
        </p:nvSpPr>
        <p:spPr>
          <a:xfrm rot="5400000">
            <a:off x="1438168" y="3358870"/>
            <a:ext cx="3135091" cy="3873330"/>
          </a:xfrm>
          <a:custGeom>
            <a:avLst/>
            <a:gdLst>
              <a:gd name="connsiteX0" fmla="*/ 0 w 3346945"/>
              <a:gd name="connsiteY0" fmla="*/ 1785037 h 1785037"/>
              <a:gd name="connsiteX1" fmla="*/ 0 w 3346945"/>
              <a:gd name="connsiteY1" fmla="*/ 842934 h 1785037"/>
              <a:gd name="connsiteX2" fmla="*/ 842934 w 3346945"/>
              <a:gd name="connsiteY2" fmla="*/ 0 h 1785037"/>
              <a:gd name="connsiteX3" fmla="*/ 3346945 w 3346945"/>
              <a:gd name="connsiteY3" fmla="*/ 0 h 1785037"/>
              <a:gd name="connsiteX0" fmla="*/ 0 w 3346945"/>
              <a:gd name="connsiteY0" fmla="*/ 2313675 h 2313675"/>
              <a:gd name="connsiteX1" fmla="*/ 0 w 3346945"/>
              <a:gd name="connsiteY1" fmla="*/ 842934 h 2313675"/>
              <a:gd name="connsiteX2" fmla="*/ 842934 w 3346945"/>
              <a:gd name="connsiteY2" fmla="*/ 0 h 2313675"/>
              <a:gd name="connsiteX3" fmla="*/ 3346945 w 3346945"/>
              <a:gd name="connsiteY3" fmla="*/ 0 h 2313675"/>
              <a:gd name="connsiteX0" fmla="*/ 0 w 3346945"/>
              <a:gd name="connsiteY0" fmla="*/ 2327962 h 2327962"/>
              <a:gd name="connsiteX1" fmla="*/ 0 w 3346945"/>
              <a:gd name="connsiteY1" fmla="*/ 842934 h 2327962"/>
              <a:gd name="connsiteX2" fmla="*/ 842934 w 3346945"/>
              <a:gd name="connsiteY2" fmla="*/ 0 h 2327962"/>
              <a:gd name="connsiteX3" fmla="*/ 3346945 w 3346945"/>
              <a:gd name="connsiteY3" fmla="*/ 0 h 2327962"/>
              <a:gd name="connsiteX0" fmla="*/ 0 w 3357663"/>
              <a:gd name="connsiteY0" fmla="*/ 4230367 h 4230367"/>
              <a:gd name="connsiteX1" fmla="*/ 10718 w 3357663"/>
              <a:gd name="connsiteY1" fmla="*/ 842934 h 4230367"/>
              <a:gd name="connsiteX2" fmla="*/ 853652 w 3357663"/>
              <a:gd name="connsiteY2" fmla="*/ 0 h 4230367"/>
              <a:gd name="connsiteX3" fmla="*/ 3357663 w 3357663"/>
              <a:gd name="connsiteY3" fmla="*/ 0 h 4230367"/>
              <a:gd name="connsiteX0" fmla="*/ 0 w 3357663"/>
              <a:gd name="connsiteY0" fmla="*/ 4234134 h 4234134"/>
              <a:gd name="connsiteX1" fmla="*/ 10718 w 3357663"/>
              <a:gd name="connsiteY1" fmla="*/ 846701 h 4234134"/>
              <a:gd name="connsiteX2" fmla="*/ 853652 w 3357663"/>
              <a:gd name="connsiteY2" fmla="*/ 3767 h 4234134"/>
              <a:gd name="connsiteX3" fmla="*/ 2077441 w 3357663"/>
              <a:gd name="connsiteY3" fmla="*/ 0 h 4234134"/>
              <a:gd name="connsiteX4" fmla="*/ 3357663 w 3357663"/>
              <a:gd name="connsiteY4" fmla="*/ 3767 h 4234134"/>
              <a:gd name="connsiteX0" fmla="*/ 0 w 2077441"/>
              <a:gd name="connsiteY0" fmla="*/ 4234134 h 4234134"/>
              <a:gd name="connsiteX1" fmla="*/ 10718 w 2077441"/>
              <a:gd name="connsiteY1" fmla="*/ 846701 h 4234134"/>
              <a:gd name="connsiteX2" fmla="*/ 853652 w 2077441"/>
              <a:gd name="connsiteY2" fmla="*/ 3767 h 4234134"/>
              <a:gd name="connsiteX3" fmla="*/ 2077441 w 2077441"/>
              <a:gd name="connsiteY3" fmla="*/ 0 h 4234134"/>
              <a:gd name="connsiteX0" fmla="*/ 13818 w 2067143"/>
              <a:gd name="connsiteY0" fmla="*/ 13245103 h 13245103"/>
              <a:gd name="connsiteX1" fmla="*/ 420 w 2067143"/>
              <a:gd name="connsiteY1" fmla="*/ 846701 h 13245103"/>
              <a:gd name="connsiteX2" fmla="*/ 843354 w 2067143"/>
              <a:gd name="connsiteY2" fmla="*/ 3767 h 13245103"/>
              <a:gd name="connsiteX3" fmla="*/ 2067143 w 2067143"/>
              <a:gd name="connsiteY3" fmla="*/ 0 h 13245103"/>
              <a:gd name="connsiteX0" fmla="*/ 1 w 2077441"/>
              <a:gd name="connsiteY0" fmla="*/ 13229025 h 13229025"/>
              <a:gd name="connsiteX1" fmla="*/ 10718 w 2077441"/>
              <a:gd name="connsiteY1" fmla="*/ 846701 h 13229025"/>
              <a:gd name="connsiteX2" fmla="*/ 853652 w 2077441"/>
              <a:gd name="connsiteY2" fmla="*/ 3767 h 13229025"/>
              <a:gd name="connsiteX3" fmla="*/ 2077441 w 2077441"/>
              <a:gd name="connsiteY3" fmla="*/ 0 h 13229025"/>
              <a:gd name="connsiteX0" fmla="*/ -1 w 4424632"/>
              <a:gd name="connsiteY0" fmla="*/ 13229025 h 13229025"/>
              <a:gd name="connsiteX1" fmla="*/ 10716 w 4424632"/>
              <a:gd name="connsiteY1" fmla="*/ 846701 h 13229025"/>
              <a:gd name="connsiteX2" fmla="*/ 853650 w 4424632"/>
              <a:gd name="connsiteY2" fmla="*/ 3767 h 13229025"/>
              <a:gd name="connsiteX3" fmla="*/ 4424632 w 4424632"/>
              <a:gd name="connsiteY3" fmla="*/ 0 h 13229025"/>
              <a:gd name="connsiteX0" fmla="*/ 6010 w 4414566"/>
              <a:gd name="connsiteY0" fmla="*/ 8566792 h 8566793"/>
              <a:gd name="connsiteX1" fmla="*/ 650 w 4414566"/>
              <a:gd name="connsiteY1" fmla="*/ 846701 h 8566793"/>
              <a:gd name="connsiteX2" fmla="*/ 843584 w 4414566"/>
              <a:gd name="connsiteY2" fmla="*/ 3767 h 8566793"/>
              <a:gd name="connsiteX3" fmla="*/ 4414566 w 4414566"/>
              <a:gd name="connsiteY3" fmla="*/ 0 h 8566793"/>
              <a:gd name="connsiteX0" fmla="*/ 2237 w 4414814"/>
              <a:gd name="connsiteY0" fmla="*/ 10451786 h 10451787"/>
              <a:gd name="connsiteX1" fmla="*/ 898 w 4414814"/>
              <a:gd name="connsiteY1" fmla="*/ 846701 h 10451787"/>
              <a:gd name="connsiteX2" fmla="*/ 843832 w 4414814"/>
              <a:gd name="connsiteY2" fmla="*/ 3767 h 10451787"/>
              <a:gd name="connsiteX3" fmla="*/ 4414814 w 4414814"/>
              <a:gd name="connsiteY3" fmla="*/ 0 h 10451787"/>
              <a:gd name="connsiteX0" fmla="*/ 2237 w 4414814"/>
              <a:gd name="connsiteY0" fmla="*/ 10327192 h 10327192"/>
              <a:gd name="connsiteX1" fmla="*/ 898 w 4414814"/>
              <a:gd name="connsiteY1" fmla="*/ 846701 h 10327192"/>
              <a:gd name="connsiteX2" fmla="*/ 843832 w 4414814"/>
              <a:gd name="connsiteY2" fmla="*/ 3767 h 10327192"/>
              <a:gd name="connsiteX3" fmla="*/ 4414814 w 4414814"/>
              <a:gd name="connsiteY3" fmla="*/ 0 h 10327192"/>
              <a:gd name="connsiteX0" fmla="*/ 2237 w 4854243"/>
              <a:gd name="connsiteY0" fmla="*/ 10327192 h 10327192"/>
              <a:gd name="connsiteX1" fmla="*/ 898 w 4854243"/>
              <a:gd name="connsiteY1" fmla="*/ 846701 h 10327192"/>
              <a:gd name="connsiteX2" fmla="*/ 843832 w 4854243"/>
              <a:gd name="connsiteY2" fmla="*/ 3767 h 10327192"/>
              <a:gd name="connsiteX3" fmla="*/ 4854243 w 4854243"/>
              <a:gd name="connsiteY3" fmla="*/ 0 h 10327192"/>
              <a:gd name="connsiteX0" fmla="*/ 32131 w 4853576"/>
              <a:gd name="connsiteY0" fmla="*/ 6522275 h 6522275"/>
              <a:gd name="connsiteX1" fmla="*/ 231 w 4853576"/>
              <a:gd name="connsiteY1" fmla="*/ 846701 h 6522275"/>
              <a:gd name="connsiteX2" fmla="*/ 843165 w 4853576"/>
              <a:gd name="connsiteY2" fmla="*/ 3767 h 6522275"/>
              <a:gd name="connsiteX3" fmla="*/ 4853576 w 4853576"/>
              <a:gd name="connsiteY3" fmla="*/ 0 h 6522275"/>
              <a:gd name="connsiteX0" fmla="*/ 0 w 4882568"/>
              <a:gd name="connsiteY0" fmla="*/ 6537557 h 6537557"/>
              <a:gd name="connsiteX1" fmla="*/ 29223 w 4882568"/>
              <a:gd name="connsiteY1" fmla="*/ 846701 h 6537557"/>
              <a:gd name="connsiteX2" fmla="*/ 872157 w 4882568"/>
              <a:gd name="connsiteY2" fmla="*/ 3767 h 6537557"/>
              <a:gd name="connsiteX3" fmla="*/ 4882568 w 4882568"/>
              <a:gd name="connsiteY3" fmla="*/ 0 h 6537557"/>
              <a:gd name="connsiteX0" fmla="*/ 32133 w 4853578"/>
              <a:gd name="connsiteY0" fmla="*/ 6537556 h 6537555"/>
              <a:gd name="connsiteX1" fmla="*/ 233 w 4853578"/>
              <a:gd name="connsiteY1" fmla="*/ 846701 h 6537555"/>
              <a:gd name="connsiteX2" fmla="*/ 843167 w 4853578"/>
              <a:gd name="connsiteY2" fmla="*/ 3767 h 6537555"/>
              <a:gd name="connsiteX3" fmla="*/ 4853578 w 4853578"/>
              <a:gd name="connsiteY3" fmla="*/ 0 h 6537555"/>
              <a:gd name="connsiteX0" fmla="*/ 2236 w 4854243"/>
              <a:gd name="connsiteY0" fmla="*/ 6537557 h 6537557"/>
              <a:gd name="connsiteX1" fmla="*/ 898 w 4854243"/>
              <a:gd name="connsiteY1" fmla="*/ 846701 h 6537557"/>
              <a:gd name="connsiteX2" fmla="*/ 843832 w 4854243"/>
              <a:gd name="connsiteY2" fmla="*/ 3767 h 6537557"/>
              <a:gd name="connsiteX3" fmla="*/ 4854243 w 4854243"/>
              <a:gd name="connsiteY3" fmla="*/ 0 h 6537557"/>
              <a:gd name="connsiteX0" fmla="*/ 2237 w 4854243"/>
              <a:gd name="connsiteY0" fmla="*/ 6537556 h 6537555"/>
              <a:gd name="connsiteX1" fmla="*/ 898 w 4854243"/>
              <a:gd name="connsiteY1" fmla="*/ 846701 h 6537555"/>
              <a:gd name="connsiteX2" fmla="*/ 843832 w 4854243"/>
              <a:gd name="connsiteY2" fmla="*/ 3767 h 6537555"/>
              <a:gd name="connsiteX3" fmla="*/ 4854243 w 4854243"/>
              <a:gd name="connsiteY3" fmla="*/ 0 h 6537555"/>
              <a:gd name="connsiteX0" fmla="*/ 2237 w 5291528"/>
              <a:gd name="connsiteY0" fmla="*/ 6537556 h 6537557"/>
              <a:gd name="connsiteX1" fmla="*/ 898 w 5291528"/>
              <a:gd name="connsiteY1" fmla="*/ 846701 h 6537557"/>
              <a:gd name="connsiteX2" fmla="*/ 843832 w 5291528"/>
              <a:gd name="connsiteY2" fmla="*/ 3767 h 6537557"/>
              <a:gd name="connsiteX3" fmla="*/ 5291528 w 5291528"/>
              <a:gd name="connsiteY3" fmla="*/ 0 h 6537557"/>
            </a:gdLst>
            <a:ahLst/>
            <a:cxnLst>
              <a:cxn ang="0">
                <a:pos x="connsiteX0" y="connsiteY0"/>
              </a:cxn>
              <a:cxn ang="0">
                <a:pos x="connsiteX1" y="connsiteY1"/>
              </a:cxn>
              <a:cxn ang="0">
                <a:pos x="connsiteX2" y="connsiteY2"/>
              </a:cxn>
              <a:cxn ang="0">
                <a:pos x="connsiteX3" y="connsiteY3"/>
              </a:cxn>
            </a:cxnLst>
            <a:rect l="l" t="t" r="r" b="b"/>
            <a:pathLst>
              <a:path w="5291528" h="6537557">
                <a:moveTo>
                  <a:pt x="2237" y="6537556"/>
                </a:moveTo>
                <a:cubicBezTo>
                  <a:pt x="5810" y="5408412"/>
                  <a:pt x="-2675" y="1975845"/>
                  <a:pt x="898" y="846701"/>
                </a:cubicBezTo>
                <a:cubicBezTo>
                  <a:pt x="898" y="375650"/>
                  <a:pt x="372781" y="3767"/>
                  <a:pt x="843832" y="3767"/>
                </a:cubicBezTo>
                <a:lnTo>
                  <a:pt x="5291528" y="0"/>
                </a:lnTo>
              </a:path>
            </a:pathLst>
          </a:custGeom>
          <a:noFill/>
          <a:ln w="50800" cap="flat">
            <a:solidFill>
              <a:schemeClr val="bg1"/>
            </a:solidFill>
            <a:prstDash val="solid"/>
            <a:miter/>
          </a:ln>
        </p:spPr>
        <p:txBody>
          <a:bodyPr rtlCol="0" anchor="ctr"/>
          <a:lstStyle/>
          <a:p>
            <a:endParaRPr lang="en-GB" noProof="0"/>
          </a:p>
        </p:txBody>
      </p:sp>
      <p:pic>
        <p:nvPicPr>
          <p:cNvPr id="24" name="Graphic 23">
            <a:extLst>
              <a:ext uri="{FF2B5EF4-FFF2-40B4-BE49-F238E27FC236}">
                <a16:creationId xmlns:a16="http://schemas.microsoft.com/office/drawing/2014/main" id="{EEA3FA6A-6450-4AA6-AF10-DE38AD0A6B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2034" y="5608172"/>
            <a:ext cx="4005076" cy="1052024"/>
          </a:xfrm>
          <a:prstGeom prst="rect">
            <a:avLst/>
          </a:prstGeom>
        </p:spPr>
      </p:pic>
    </p:spTree>
    <p:extLst>
      <p:ext uri="{BB962C8B-B14F-4D97-AF65-F5344CB8AC3E}">
        <p14:creationId xmlns:p14="http://schemas.microsoft.com/office/powerpoint/2010/main" val="27585869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7B063C8-482F-4CCF-9AC4-E4E8248FCA27}"/>
              </a:ext>
            </a:extLst>
          </p:cNvPr>
          <p:cNvSpPr/>
          <p:nvPr userDrawn="1"/>
        </p:nvSpPr>
        <p:spPr>
          <a:xfrm>
            <a:off x="0" y="5982677"/>
            <a:ext cx="12192000" cy="87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Espace réservé du titre 1"/>
          <p:cNvSpPr>
            <a:spLocks noGrp="1"/>
          </p:cNvSpPr>
          <p:nvPr>
            <p:ph type="title"/>
          </p:nvPr>
        </p:nvSpPr>
        <p:spPr>
          <a:xfrm>
            <a:off x="766763" y="73886"/>
            <a:ext cx="11053762" cy="571411"/>
          </a:xfrm>
          <a:prstGeom prst="rect">
            <a:avLst/>
          </a:prstGeom>
        </p:spPr>
        <p:txBody>
          <a:bodyPr vert="horz" lIns="0" tIns="45720" rIns="91440" bIns="45720" rtlCol="0" anchor="b">
            <a:noAutofit/>
          </a:bodyPr>
          <a:lstStyle/>
          <a:p>
            <a:endParaRPr lang="en-GB" noProof="0"/>
          </a:p>
        </p:txBody>
      </p:sp>
      <p:sp>
        <p:nvSpPr>
          <p:cNvPr id="4" name="Espace réservé de la date 3"/>
          <p:cNvSpPr>
            <a:spLocks noGrp="1"/>
          </p:cNvSpPr>
          <p:nvPr>
            <p:ph type="dt" sz="half" idx="2"/>
          </p:nvPr>
        </p:nvSpPr>
        <p:spPr>
          <a:xfrm>
            <a:off x="1033628" y="6438901"/>
            <a:ext cx="686530" cy="147638"/>
          </a:xfrm>
          <a:prstGeom prst="rect">
            <a:avLst/>
          </a:prstGeom>
        </p:spPr>
        <p:txBody>
          <a:bodyPr vert="horz" lIns="0" tIns="45720" rIns="0" bIns="45720" rtlCol="0" anchor="ctr">
            <a:noAutofit/>
          </a:bodyPr>
          <a:lstStyle>
            <a:lvl1pPr marL="79375" indent="-79375" algn="l">
              <a:lnSpc>
                <a:spcPct val="87000"/>
              </a:lnSpc>
              <a:buFont typeface="Arial" panose="020B0604020202020204" pitchFamily="34" charset="0"/>
              <a:buChar char="│"/>
              <a:defRPr sz="900" b="0">
                <a:solidFill>
                  <a:schemeClr val="tx1"/>
                </a:solidFill>
                <a:latin typeface="Source Sans Pro Light" panose="020B0403030403020204" pitchFamily="34" charset="0"/>
                <a:ea typeface="Source Sans Pro Light" panose="020B0403030403020204" pitchFamily="34" charset="0"/>
              </a:defRPr>
            </a:lvl1pPr>
          </a:lstStyle>
          <a:p>
            <a:fld id="{12B7480A-F5B2-4990-B231-DA14180D5E80}" type="datetime1">
              <a:rPr lang="en-GB" noProof="0" smtClean="0"/>
              <a:t>07/08/2024</a:t>
            </a:fld>
            <a:endParaRPr lang="en-GB" noProof="0"/>
          </a:p>
        </p:txBody>
      </p:sp>
      <p:sp>
        <p:nvSpPr>
          <p:cNvPr id="5" name="Espace réservé du pied de page 4"/>
          <p:cNvSpPr>
            <a:spLocks noGrp="1"/>
          </p:cNvSpPr>
          <p:nvPr>
            <p:ph type="ftr" sz="quarter" idx="3"/>
          </p:nvPr>
        </p:nvSpPr>
        <p:spPr>
          <a:xfrm>
            <a:off x="1672603" y="6439711"/>
            <a:ext cx="8349623" cy="146827"/>
          </a:xfrm>
          <a:prstGeom prst="rect">
            <a:avLst/>
          </a:prstGeom>
        </p:spPr>
        <p:txBody>
          <a:bodyPr vert="horz" lIns="0" tIns="45720" rIns="72000" bIns="45720" rtlCol="0" anchor="ctr">
            <a:noAutofit/>
          </a:bodyPr>
          <a:lstStyle>
            <a:lvl1pPr marL="171450" indent="-171450" algn="l">
              <a:lnSpc>
                <a:spcPct val="87000"/>
              </a:lnSpc>
              <a:buFont typeface="Arial" panose="020B0604020202020204" pitchFamily="34" charset="0"/>
              <a:buChar char="│"/>
              <a:defRPr sz="900" b="0">
                <a:solidFill>
                  <a:schemeClr val="tx1"/>
                </a:solidFill>
                <a:latin typeface="Source Sans Pro Light" panose="020B0403030403020204" pitchFamily="34" charset="0"/>
                <a:ea typeface="Source Sans Pro Light" panose="020B0403030403020204" pitchFamily="34" charset="0"/>
              </a:defRPr>
            </a:lvl1pPr>
          </a:lstStyle>
          <a:p>
            <a:r>
              <a:rPr lang="en-GB" noProof="0"/>
              <a:t>Title of presentation</a:t>
            </a:r>
          </a:p>
        </p:txBody>
      </p:sp>
      <p:sp>
        <p:nvSpPr>
          <p:cNvPr id="6" name="Espace réservé du numéro de diapositive 5"/>
          <p:cNvSpPr>
            <a:spLocks noGrp="1"/>
          </p:cNvSpPr>
          <p:nvPr>
            <p:ph type="sldNum" sz="quarter" idx="4"/>
          </p:nvPr>
        </p:nvSpPr>
        <p:spPr>
          <a:xfrm>
            <a:off x="766763" y="6441280"/>
            <a:ext cx="266865" cy="145257"/>
          </a:xfrm>
          <a:prstGeom prst="rect">
            <a:avLst/>
          </a:prstGeom>
          <a:noFill/>
        </p:spPr>
        <p:txBody>
          <a:bodyPr vert="horz" lIns="0" tIns="0" rIns="0" bIns="0" rtlCol="0" anchor="ctr">
            <a:noAutofit/>
          </a:bodyPr>
          <a:lstStyle>
            <a:lvl1pPr algn="l">
              <a:lnSpc>
                <a:spcPct val="87000"/>
              </a:lnSpc>
              <a:defRPr sz="900" b="1">
                <a:solidFill>
                  <a:schemeClr val="tx1"/>
                </a:solidFill>
              </a:defRPr>
            </a:lvl1pPr>
          </a:lstStyle>
          <a:p>
            <a:fld id="{03782C43-7533-4CE7-94CC-8F091034FBE1}" type="slidenum">
              <a:rPr lang="en-GB" noProof="0" smtClean="0"/>
              <a:pPr/>
              <a:t>‹Nr.›</a:t>
            </a:fld>
            <a:endParaRPr lang="en-GB" noProof="0"/>
          </a:p>
        </p:txBody>
      </p:sp>
      <p:sp>
        <p:nvSpPr>
          <p:cNvPr id="32" name="ZoneTexte 31">
            <a:extLst>
              <a:ext uri="{FF2B5EF4-FFF2-40B4-BE49-F238E27FC236}">
                <a16:creationId xmlns:a16="http://schemas.microsoft.com/office/drawing/2014/main" id="{38721E80-1E1F-4F09-9A10-698358C5DF7B}"/>
              </a:ext>
            </a:extLst>
          </p:cNvPr>
          <p:cNvSpPr txBox="1">
            <a:spLocks/>
          </p:cNvSpPr>
          <p:nvPr userDrawn="1"/>
        </p:nvSpPr>
        <p:spPr>
          <a:xfrm>
            <a:off x="227013" y="0"/>
            <a:ext cx="1730337" cy="667867"/>
          </a:xfrm>
          <a:custGeom>
            <a:avLst/>
            <a:gdLst>
              <a:gd name="connsiteX0" fmla="*/ 0 w 1730337"/>
              <a:gd name="connsiteY0" fmla="*/ 0 h 667867"/>
              <a:gd name="connsiteX1" fmla="*/ 35555 w 1730337"/>
              <a:gd name="connsiteY1" fmla="*/ 0 h 667867"/>
              <a:gd name="connsiteX2" fmla="*/ 35555 w 1730337"/>
              <a:gd name="connsiteY2" fmla="*/ 183774 h 667867"/>
              <a:gd name="connsiteX3" fmla="*/ 483181 w 1730337"/>
              <a:gd name="connsiteY3" fmla="*/ 632312 h 667867"/>
              <a:gd name="connsiteX4" fmla="*/ 1730337 w 1730337"/>
              <a:gd name="connsiteY4" fmla="*/ 632312 h 667867"/>
              <a:gd name="connsiteX5" fmla="*/ 1730337 w 1730337"/>
              <a:gd name="connsiteY5" fmla="*/ 667867 h 667867"/>
              <a:gd name="connsiteX6" fmla="*/ 484093 w 1730337"/>
              <a:gd name="connsiteY6" fmla="*/ 667867 h 667867"/>
              <a:gd name="connsiteX7" fmla="*/ 0 w 1730337"/>
              <a:gd name="connsiteY7" fmla="*/ 183774 h 66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337" h="667867">
                <a:moveTo>
                  <a:pt x="0" y="0"/>
                </a:moveTo>
                <a:lnTo>
                  <a:pt x="35555" y="0"/>
                </a:lnTo>
                <a:lnTo>
                  <a:pt x="35555" y="183774"/>
                </a:lnTo>
                <a:cubicBezTo>
                  <a:pt x="35555" y="430834"/>
                  <a:pt x="236121" y="632312"/>
                  <a:pt x="483181" y="632312"/>
                </a:cubicBezTo>
                <a:lnTo>
                  <a:pt x="1730337" y="632312"/>
                </a:lnTo>
                <a:lnTo>
                  <a:pt x="1730337" y="667867"/>
                </a:lnTo>
                <a:lnTo>
                  <a:pt x="484093" y="667867"/>
                </a:lnTo>
                <a:cubicBezTo>
                  <a:pt x="216976" y="667867"/>
                  <a:pt x="0" y="450891"/>
                  <a:pt x="0" y="183774"/>
                </a:cubicBezTo>
                <a:close/>
              </a:path>
            </a:pathLst>
          </a:custGeom>
          <a:solidFill>
            <a:schemeClr val="tx2"/>
          </a:solidFill>
        </p:spPr>
        <p:txBody>
          <a:bodyPr wrap="square">
            <a:noAutofit/>
          </a:bodyPr>
          <a:lstStyle>
            <a:lvl1pPr marL="0" indent="0" algn="l" defTabSz="914400" rtl="0" eaLnBrk="1" latinLnBrk="0" hangingPunct="1">
              <a:lnSpc>
                <a:spcPct val="110000"/>
              </a:lnSpc>
              <a:spcBef>
                <a:spcPts val="500"/>
              </a:spcBef>
              <a:buFont typeface="Arial" panose="020B0604020202020204" pitchFamily="34" charset="0"/>
              <a:buChar char="​"/>
              <a:defRPr sz="1800" b="1" kern="1200" cap="none" baseline="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400"/>
              </a:spcBef>
              <a:buFont typeface="Arial" panose="020B0604020202020204" pitchFamily="34" charset="0"/>
              <a:buChar char="​"/>
              <a:defRPr sz="1400" b="1" kern="1200">
                <a:solidFill>
                  <a:schemeClr val="accent5"/>
                </a:solidFill>
                <a:latin typeface="+mn-lt"/>
                <a:ea typeface="+mn-ea"/>
                <a:cs typeface="Arial" panose="020B0604020202020204" pitchFamily="34" charset="0"/>
              </a:defRPr>
            </a:lvl2pPr>
            <a:lvl3pPr marL="0" indent="0" algn="l" defTabSz="914400" rtl="0" eaLnBrk="1" latinLnBrk="0" hangingPunct="1">
              <a:lnSpc>
                <a:spcPct val="110000"/>
              </a:lnSpc>
              <a:spcBef>
                <a:spcPts val="400"/>
              </a:spcBef>
              <a:buClr>
                <a:schemeClr val="tx2"/>
              </a:buClr>
              <a:buFont typeface="Wingdings" panose="05000000000000000000" pitchFamily="2" charset="2"/>
              <a:buNone/>
              <a:defRPr sz="14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400"/>
              </a:spcBef>
              <a:buFont typeface="Calibri" panose="020F0502020204030204" pitchFamily="34" charset="0"/>
              <a:buNone/>
              <a:tabLst/>
              <a:defRPr sz="1400" b="1" kern="1200">
                <a:solidFill>
                  <a:schemeClr val="accent2"/>
                </a:solidFill>
                <a:latin typeface="+mn-lt"/>
                <a:ea typeface="+mn-ea"/>
                <a:cs typeface="Arial" panose="020B0604020202020204" pitchFamily="34" charset="0"/>
              </a:defRPr>
            </a:lvl4pPr>
            <a:lvl5pPr marL="0" indent="0" algn="l" defTabSz="914400" rtl="0" eaLnBrk="1" latinLnBrk="0" hangingPunct="1">
              <a:lnSpc>
                <a:spcPct val="110000"/>
              </a:lnSpc>
              <a:spcBef>
                <a:spcPts val="200"/>
              </a:spcBef>
              <a:buFontTx/>
              <a:buNone/>
              <a:defRPr sz="1100" b="0" i="0" kern="1200">
                <a:solidFill>
                  <a:schemeClr val="tx1"/>
                </a:solidFill>
                <a:latin typeface="+mn-lt"/>
                <a:ea typeface="+mn-ea"/>
                <a:cs typeface="Arial" panose="020B0604020202020204" pitchFamily="34" charset="0"/>
              </a:defRPr>
            </a:lvl5pPr>
            <a:lvl6pPr marL="361950" indent="-180975" algn="l" defTabSz="914400" rtl="0" eaLnBrk="1" latinLnBrk="0" hangingPunct="1">
              <a:lnSpc>
                <a:spcPct val="90000"/>
              </a:lnSpc>
              <a:spcBef>
                <a:spcPts val="500"/>
              </a:spcBef>
              <a:buClr>
                <a:schemeClr val="tx2"/>
              </a:buClr>
              <a:buSzPct val="104000"/>
              <a:buFont typeface="Wingdings" panose="05000000000000000000" pitchFamily="2" charset="2"/>
              <a:buChar char="§"/>
              <a:tabLst>
                <a:tab pos="442913" algn="l"/>
              </a:tabLst>
              <a:defRPr sz="1100" kern="1200">
                <a:solidFill>
                  <a:schemeClr val="tx1"/>
                </a:solidFill>
                <a:latin typeface="+mn-lt"/>
                <a:ea typeface="+mn-ea"/>
                <a:cs typeface="+mn-cs"/>
              </a:defRPr>
            </a:lvl6pPr>
            <a:lvl7pPr marL="442913" indent="-171450" algn="l" defTabSz="914400" rtl="0" eaLnBrk="1" latinLnBrk="0" hangingPunct="1">
              <a:lnSpc>
                <a:spcPct val="90000"/>
              </a:lnSpc>
              <a:spcBef>
                <a:spcPts val="500"/>
              </a:spcBef>
              <a:buClr>
                <a:schemeClr val="tx1"/>
              </a:buClr>
              <a:buSzPct val="140000"/>
              <a:buFont typeface="Source Sans Pro" panose="020B0503030403020204" pitchFamily="34" charset="0"/>
              <a:buChar char="›"/>
              <a:defRPr sz="1000" kern="1200">
                <a:solidFill>
                  <a:schemeClr val="tx1"/>
                </a:solidFill>
                <a:latin typeface="+mn-lt"/>
                <a:ea typeface="+mn-ea"/>
                <a:cs typeface="+mn-cs"/>
              </a:defRPr>
            </a:lvl7pPr>
            <a:lvl8pPr marL="533400" indent="-171450" algn="l" defTabSz="914400" rtl="0" eaLnBrk="1" latinLnBrk="0" hangingPunct="1">
              <a:lnSpc>
                <a:spcPct val="90000"/>
              </a:lnSpc>
              <a:spcBef>
                <a:spcPts val="500"/>
              </a:spcBef>
              <a:buFont typeface="Source Sans Pro" panose="020B0503030403020204" pitchFamily="34" charset="0"/>
              <a:buChar char="–"/>
              <a:tabLst>
                <a:tab pos="533400" algn="l"/>
              </a:tabLst>
              <a:defRPr sz="900" kern="1200">
                <a:solidFill>
                  <a:schemeClr val="tx1"/>
                </a:solidFill>
                <a:latin typeface="+mn-lt"/>
                <a:ea typeface="+mn-ea"/>
                <a:cs typeface="+mn-cs"/>
              </a:defRPr>
            </a:lvl8pPr>
            <a:lvl9pPr marL="625475" indent="-182563"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9pPr>
          </a:lstStyle>
          <a:p>
            <a:r>
              <a:rPr lang="en-GB" noProof="0"/>
              <a:t> </a:t>
            </a:r>
          </a:p>
        </p:txBody>
      </p:sp>
      <p:sp>
        <p:nvSpPr>
          <p:cNvPr id="8" name="Text Placeholder 7">
            <a:extLst>
              <a:ext uri="{FF2B5EF4-FFF2-40B4-BE49-F238E27FC236}">
                <a16:creationId xmlns:a16="http://schemas.microsoft.com/office/drawing/2014/main" id="{0A9CCDE1-9E9A-4D0C-885E-9EBE03AFCB1F}"/>
              </a:ext>
            </a:extLst>
          </p:cNvPr>
          <p:cNvSpPr>
            <a:spLocks noGrp="1"/>
          </p:cNvSpPr>
          <p:nvPr>
            <p:ph type="body" idx="1"/>
          </p:nvPr>
        </p:nvSpPr>
        <p:spPr>
          <a:xfrm>
            <a:off x="1066799" y="1628775"/>
            <a:ext cx="10753725" cy="43561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0" name="Graphic 29">
            <a:extLst>
              <a:ext uri="{FF2B5EF4-FFF2-40B4-BE49-F238E27FC236}">
                <a16:creationId xmlns:a16="http://schemas.microsoft.com/office/drawing/2014/main" id="{E55D2F42-99F5-40E4-AC9E-3FC4D9C9968E}"/>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9343795" y="6101567"/>
            <a:ext cx="2701306" cy="709559"/>
          </a:xfrm>
          <a:prstGeom prst="rect">
            <a:avLst/>
          </a:prstGeom>
        </p:spPr>
      </p:pic>
    </p:spTree>
    <p:extLst>
      <p:ext uri="{BB962C8B-B14F-4D97-AF65-F5344CB8AC3E}">
        <p14:creationId xmlns:p14="http://schemas.microsoft.com/office/powerpoint/2010/main" val="1193946712"/>
      </p:ext>
    </p:extLst>
  </p:cSld>
  <p:clrMap bg1="lt1" tx1="dk1" bg2="lt2" tx2="dk2" accent1="accent1" accent2="accent2" accent3="accent3" accent4="accent4" accent5="accent5" accent6="accent6" hlink="hlink" folHlink="folHlink"/>
  <p:sldLayoutIdLst>
    <p:sldLayoutId id="2147483787" r:id="rId1"/>
    <p:sldLayoutId id="2147483687" r:id="rId2"/>
    <p:sldLayoutId id="2147483791" r:id="rId3"/>
    <p:sldLayoutId id="2147483792" r:id="rId4"/>
    <p:sldLayoutId id="2147483793" r:id="rId5"/>
    <p:sldLayoutId id="2147483794" r:id="rId6"/>
    <p:sldLayoutId id="2147483743" r:id="rId7"/>
    <p:sldLayoutId id="2147483820" r:id="rId8"/>
    <p:sldLayoutId id="2147483685" r:id="rId9"/>
    <p:sldLayoutId id="2147483726" r:id="rId10"/>
    <p:sldLayoutId id="2147483727" r:id="rId11"/>
    <p:sldLayoutId id="2147483683" r:id="rId12"/>
    <p:sldLayoutId id="2147483728" r:id="rId13"/>
    <p:sldLayoutId id="2147483729" r:id="rId14"/>
    <p:sldLayoutId id="2147483730" r:id="rId15"/>
    <p:sldLayoutId id="2147483731" r:id="rId16"/>
    <p:sldLayoutId id="2147483701" r:id="rId17"/>
    <p:sldLayoutId id="2147483703" r:id="rId18"/>
    <p:sldLayoutId id="2147483712" r:id="rId19"/>
    <p:sldLayoutId id="2147483682" r:id="rId20"/>
    <p:sldLayoutId id="2147483716" r:id="rId21"/>
    <p:sldLayoutId id="2147483704" r:id="rId22"/>
    <p:sldLayoutId id="2147483705" r:id="rId23"/>
    <p:sldLayoutId id="2147483706" r:id="rId24"/>
    <p:sldLayoutId id="2147483707" r:id="rId25"/>
    <p:sldLayoutId id="2147483708" r:id="rId26"/>
    <p:sldLayoutId id="2147483669" r:id="rId27"/>
    <p:sldLayoutId id="2147483714" r:id="rId28"/>
    <p:sldLayoutId id="2147483715" r:id="rId29"/>
    <p:sldLayoutId id="2147483713" r:id="rId30"/>
    <p:sldLayoutId id="2147483692" r:id="rId31"/>
    <p:sldLayoutId id="2147483700" r:id="rId32"/>
    <p:sldLayoutId id="2147483681" r:id="rId33"/>
    <p:sldLayoutId id="2147483717" r:id="rId34"/>
    <p:sldLayoutId id="2147483693" r:id="rId35"/>
    <p:sldLayoutId id="2147483668" r:id="rId36"/>
    <p:sldLayoutId id="2147483667" r:id="rId37"/>
    <p:sldLayoutId id="2147483649" r:id="rId38"/>
    <p:sldLayoutId id="2147483670" r:id="rId39"/>
    <p:sldLayoutId id="2147483671" r:id="rId40"/>
    <p:sldLayoutId id="2147483699" r:id="rId41"/>
    <p:sldLayoutId id="2147483675" r:id="rId42"/>
    <p:sldLayoutId id="2147483695" r:id="rId43"/>
    <p:sldLayoutId id="2147483694" r:id="rId44"/>
    <p:sldLayoutId id="2147483696" r:id="rId45"/>
    <p:sldLayoutId id="2147483821" r:id="rId46"/>
    <p:sldLayoutId id="2147483724" r:id="rId47"/>
    <p:sldLayoutId id="2147483723" r:id="rId48"/>
  </p:sldLayoutIdLst>
  <p:hf hdr="0"/>
  <p:txStyles>
    <p:titleStyle>
      <a:lvl1pPr algn="l" defTabSz="914400" rtl="0" eaLnBrk="1" latinLnBrk="0" hangingPunct="1">
        <a:lnSpc>
          <a:spcPct val="100000"/>
        </a:lnSpc>
        <a:spcBef>
          <a:spcPct val="0"/>
        </a:spcBef>
        <a:buNone/>
        <a:defRPr sz="2200" b="1" kern="1200" cap="none" baseline="0">
          <a:solidFill>
            <a:schemeClr val="tx2"/>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500"/>
        </a:spcBef>
        <a:buFont typeface="Arial" panose="020B0604020202020204" pitchFamily="34" charset="0"/>
        <a:buChar char="​"/>
        <a:defRPr sz="1800" b="1" kern="1200" cap="none" baseline="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400"/>
        </a:spcBef>
        <a:buFont typeface="Arial" panose="020B0604020202020204" pitchFamily="34" charset="0"/>
        <a:buChar char="​"/>
        <a:defRPr sz="1400" b="1" kern="1200">
          <a:solidFill>
            <a:schemeClr val="accent5"/>
          </a:solidFill>
          <a:latin typeface="+mn-lt"/>
          <a:ea typeface="+mn-ea"/>
          <a:cs typeface="Arial" panose="020B0604020202020204" pitchFamily="34" charset="0"/>
        </a:defRPr>
      </a:lvl2pPr>
      <a:lvl3pPr marL="0" indent="0" algn="l" defTabSz="914400" rtl="0" eaLnBrk="1" latinLnBrk="0" hangingPunct="1">
        <a:lnSpc>
          <a:spcPct val="110000"/>
        </a:lnSpc>
        <a:spcBef>
          <a:spcPts val="400"/>
        </a:spcBef>
        <a:buClr>
          <a:schemeClr val="tx2"/>
        </a:buClr>
        <a:buFont typeface="Arial" panose="020B0604020202020204" pitchFamily="34" charset="0"/>
        <a:buChar char="​"/>
        <a:defRPr sz="1400" b="1" kern="1200">
          <a:solidFill>
            <a:schemeClr val="accent1"/>
          </a:solidFill>
          <a:latin typeface="+mn-lt"/>
          <a:ea typeface="+mn-ea"/>
          <a:cs typeface="Arial" panose="020B0604020202020204" pitchFamily="34" charset="0"/>
        </a:defRPr>
      </a:lvl3pPr>
      <a:lvl4pPr marL="0" indent="0" algn="l" defTabSz="914400" rtl="0" eaLnBrk="1" latinLnBrk="0" hangingPunct="1">
        <a:lnSpc>
          <a:spcPct val="110000"/>
        </a:lnSpc>
        <a:spcBef>
          <a:spcPts val="400"/>
        </a:spcBef>
        <a:buFont typeface="Arial" panose="020B0604020202020204" pitchFamily="34" charset="0"/>
        <a:buChar char="​"/>
        <a:tabLst/>
        <a:defRPr sz="1400" b="1" kern="1200">
          <a:solidFill>
            <a:schemeClr val="accent2"/>
          </a:solidFill>
          <a:latin typeface="+mn-lt"/>
          <a:ea typeface="+mn-ea"/>
          <a:cs typeface="Arial" panose="020B0604020202020204" pitchFamily="34" charset="0"/>
        </a:defRPr>
      </a:lvl4pPr>
      <a:lvl5pPr marL="0" indent="0" algn="l" defTabSz="914400" rtl="0" eaLnBrk="1" latinLnBrk="0" hangingPunct="1">
        <a:lnSpc>
          <a:spcPct val="110000"/>
        </a:lnSpc>
        <a:spcBef>
          <a:spcPts val="200"/>
        </a:spcBef>
        <a:buFont typeface="Arial" panose="020B0604020202020204" pitchFamily="34" charset="0"/>
        <a:buChar char="​"/>
        <a:defRPr sz="1100" b="0" i="0" kern="1200">
          <a:solidFill>
            <a:schemeClr val="tx1"/>
          </a:solidFill>
          <a:latin typeface="+mn-lt"/>
          <a:ea typeface="+mn-ea"/>
          <a:cs typeface="Arial" panose="020B0604020202020204" pitchFamily="34" charset="0"/>
        </a:defRPr>
      </a:lvl5pPr>
      <a:lvl6pPr marL="361950" indent="-180975" algn="l" defTabSz="914400" rtl="0" eaLnBrk="1" latinLnBrk="0" hangingPunct="1">
        <a:lnSpc>
          <a:spcPct val="90000"/>
        </a:lnSpc>
        <a:spcBef>
          <a:spcPts val="500"/>
        </a:spcBef>
        <a:buClr>
          <a:schemeClr val="tx2"/>
        </a:buClr>
        <a:buSzPct val="104000"/>
        <a:buFont typeface="Wingdings" panose="05000000000000000000" pitchFamily="2" charset="2"/>
        <a:buChar char="§"/>
        <a:tabLst>
          <a:tab pos="442913" algn="l"/>
        </a:tabLst>
        <a:defRPr sz="1100" kern="1200">
          <a:solidFill>
            <a:schemeClr val="tx1"/>
          </a:solidFill>
          <a:latin typeface="+mn-lt"/>
          <a:ea typeface="+mn-ea"/>
          <a:cs typeface="+mn-cs"/>
        </a:defRPr>
      </a:lvl6pPr>
      <a:lvl7pPr marL="442913" indent="-171450" algn="l" defTabSz="914400" rtl="0" eaLnBrk="1" latinLnBrk="0" hangingPunct="1">
        <a:lnSpc>
          <a:spcPct val="90000"/>
        </a:lnSpc>
        <a:spcBef>
          <a:spcPts val="500"/>
        </a:spcBef>
        <a:buClr>
          <a:schemeClr val="tx1"/>
        </a:buClr>
        <a:buSzPct val="140000"/>
        <a:buFont typeface="Source Sans Pro" panose="020B0503030403020204" pitchFamily="34" charset="0"/>
        <a:buChar char="›"/>
        <a:defRPr sz="1000" kern="1200">
          <a:solidFill>
            <a:schemeClr val="tx1"/>
          </a:solidFill>
          <a:latin typeface="+mn-lt"/>
          <a:ea typeface="+mn-ea"/>
          <a:cs typeface="+mn-cs"/>
        </a:defRPr>
      </a:lvl7pPr>
      <a:lvl8pPr marL="533400" indent="-171450" algn="l" defTabSz="914400" rtl="0" eaLnBrk="1" latinLnBrk="0" hangingPunct="1">
        <a:lnSpc>
          <a:spcPct val="90000"/>
        </a:lnSpc>
        <a:spcBef>
          <a:spcPts val="500"/>
        </a:spcBef>
        <a:buFont typeface="Source Sans Pro" panose="020B0503030403020204" pitchFamily="34" charset="0"/>
        <a:buChar char="–"/>
        <a:tabLst>
          <a:tab pos="533400" algn="l"/>
        </a:tabLst>
        <a:defRPr sz="900" kern="1200">
          <a:solidFill>
            <a:schemeClr val="tx1"/>
          </a:solidFill>
          <a:latin typeface="+mn-lt"/>
          <a:ea typeface="+mn-ea"/>
          <a:cs typeface="+mn-cs"/>
        </a:defRPr>
      </a:lvl8pPr>
      <a:lvl9pPr marL="625475" indent="-182563"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userDrawn="1">
          <p15:clr>
            <a:srgbClr val="F26B43"/>
          </p15:clr>
        </p15:guide>
        <p15:guide id="2" pos="121" userDrawn="1">
          <p15:clr>
            <a:srgbClr val="F26B43"/>
          </p15:clr>
        </p15:guide>
        <p15:guide id="3" orient="horz" pos="4178" userDrawn="1">
          <p15:clr>
            <a:srgbClr val="F26B43"/>
          </p15:clr>
        </p15:guide>
        <p15:guide id="4" pos="7537" userDrawn="1">
          <p15:clr>
            <a:srgbClr val="F26B43"/>
          </p15:clr>
        </p15:guide>
        <p15:guide id="5" pos="483" userDrawn="1">
          <p15:clr>
            <a:srgbClr val="FBAE40"/>
          </p15:clr>
        </p15:guide>
        <p15:guide id="6" pos="5042" userDrawn="1">
          <p15:clr>
            <a:srgbClr val="FBAE40"/>
          </p15:clr>
        </p15:guide>
        <p15:guide id="7" pos="7446" userDrawn="1">
          <p15:clr>
            <a:srgbClr val="9FCC3B"/>
          </p15:clr>
        </p15:guide>
        <p15:guide id="8" pos="2615" userDrawn="1">
          <p15:clr>
            <a:srgbClr val="FBAE40"/>
          </p15:clr>
        </p15:guide>
        <p15:guide id="11" orient="horz" pos="799" userDrawn="1">
          <p15:clr>
            <a:srgbClr val="FBAE40"/>
          </p15:clr>
        </p15:guide>
        <p15:guide id="12" orient="horz" pos="3770" userDrawn="1">
          <p15:clr>
            <a:srgbClr val="9FCC3B"/>
          </p15:clr>
        </p15:guide>
        <p15:guide id="13" orient="horz" pos="1865" userDrawn="1">
          <p15:clr>
            <a:srgbClr val="547EBF"/>
          </p15:clr>
        </p15:guide>
        <p15:guide id="14" orient="horz" pos="2908" userDrawn="1">
          <p15:clr>
            <a:srgbClr val="547EBF"/>
          </p15:clr>
        </p15:guide>
        <p15:guide id="15" pos="2547" userDrawn="1">
          <p15:clr>
            <a:srgbClr val="FDE53C"/>
          </p15:clr>
        </p15:guide>
        <p15:guide id="16" pos="2683" userDrawn="1">
          <p15:clr>
            <a:srgbClr val="FDE53C"/>
          </p15:clr>
        </p15:guide>
        <p15:guide id="17" pos="4974" userDrawn="1">
          <p15:clr>
            <a:srgbClr val="FDE53C"/>
          </p15:clr>
        </p15:guide>
        <p15:guide id="18" pos="5110" userDrawn="1">
          <p15:clr>
            <a:srgbClr val="FDE53C"/>
          </p15:clr>
        </p15:guide>
        <p15:guide id="19" orient="horz" pos="1933" userDrawn="1">
          <p15:clr>
            <a:srgbClr val="5ACBF0"/>
          </p15:clr>
        </p15:guide>
        <p15:guide id="20" orient="horz" pos="1797" userDrawn="1">
          <p15:clr>
            <a:srgbClr val="5ACBF0"/>
          </p15:clr>
        </p15:guide>
        <p15:guide id="21" orient="horz" pos="2840" userDrawn="1">
          <p15:clr>
            <a:srgbClr val="5ACBF0"/>
          </p15:clr>
        </p15:guide>
        <p15:guide id="22" orient="horz" pos="2976" userDrawn="1">
          <p15:clr>
            <a:srgbClr val="5ACBF0"/>
          </p15:clr>
        </p15:guide>
        <p15:guide id="23" pos="665" userDrawn="1">
          <p15:clr>
            <a:srgbClr val="9FCC3B"/>
          </p15:clr>
        </p15:guide>
        <p15:guide id="24" orient="horz" pos="1026"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70_9A662B3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microsoft.com/office/2018/10/relationships/comments" Target="../comments/modernComment_16F_48C6CF8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Word_Document.docx"/><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mailto:amazon.de@leaseplan.com"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mailto:amazon.de@leaseplan.com"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D7910C5-FE84-4658-9DD6-930B47F0D376}"/>
              </a:ext>
            </a:extLst>
          </p:cNvPr>
          <p:cNvSpPr>
            <a:spLocks noGrp="1"/>
          </p:cNvSpPr>
          <p:nvPr>
            <p:ph type="title"/>
          </p:nvPr>
        </p:nvSpPr>
        <p:spPr>
          <a:xfrm>
            <a:off x="1085850" y="2353805"/>
            <a:ext cx="9595120" cy="1489418"/>
          </a:xfrm>
        </p:spPr>
        <p:txBody>
          <a:bodyPr/>
          <a:lstStyle/>
          <a:p>
            <a:r>
              <a:rPr lang="en-GB" noProof="0" dirty="0" err="1"/>
              <a:t>Rechnungsreklamationen</a:t>
            </a:r>
            <a:br>
              <a:rPr lang="en-GB" noProof="0" dirty="0"/>
            </a:br>
            <a:br>
              <a:rPr lang="en-GB" noProof="0" dirty="0"/>
            </a:br>
            <a:r>
              <a:rPr lang="en-GB" sz="1600" noProof="0" dirty="0"/>
              <a:t>Educational Webinar 15.08.2024</a:t>
            </a:r>
            <a:endParaRPr lang="en-GB" noProof="0" dirty="0"/>
          </a:p>
        </p:txBody>
      </p:sp>
      <p:sp>
        <p:nvSpPr>
          <p:cNvPr id="2" name="TextBox 1">
            <a:extLst>
              <a:ext uri="{FF2B5EF4-FFF2-40B4-BE49-F238E27FC236}">
                <a16:creationId xmlns:a16="http://schemas.microsoft.com/office/drawing/2014/main" id="{B79E67AB-5164-9C38-3882-BC7BB6CCDDF8}"/>
              </a:ext>
            </a:extLst>
          </p:cNvPr>
          <p:cNvSpPr txBox="1"/>
          <p:nvPr/>
        </p:nvSpPr>
        <p:spPr>
          <a:xfrm>
            <a:off x="5375447" y="4085329"/>
            <a:ext cx="4182893" cy="2636195"/>
          </a:xfrm>
          <a:prstGeom prst="rect">
            <a:avLst/>
          </a:prstGeom>
          <a:noFill/>
        </p:spPr>
        <p:txBody>
          <a:bodyPr wrap="square" lIns="0" tIns="0" rIns="0" bIns="0" rtlCol="0" anchor="t">
            <a:noAutofit/>
          </a:bodyPr>
          <a:lstStyle/>
          <a:p>
            <a:pPr algn="l"/>
            <a:endParaRPr lang="en-GB" b="1" dirty="0">
              <a:solidFill>
                <a:srgbClr val="FF0000"/>
              </a:solidFill>
            </a:endParaRPr>
          </a:p>
        </p:txBody>
      </p:sp>
    </p:spTree>
    <p:extLst>
      <p:ext uri="{BB962C8B-B14F-4D97-AF65-F5344CB8AC3E}">
        <p14:creationId xmlns:p14="http://schemas.microsoft.com/office/powerpoint/2010/main" val="354877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670FF-FD93-F462-7E1E-A6CA88263AB2}"/>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8A45C22E-9781-E33E-4EB8-7F1D573EA7A5}"/>
              </a:ext>
            </a:extLst>
          </p:cNvPr>
          <p:cNvSpPr>
            <a:spLocks noGrp="1"/>
          </p:cNvSpPr>
          <p:nvPr>
            <p:ph type="dt" sz="half" idx="15"/>
          </p:nvPr>
        </p:nvSpPr>
        <p:spPr/>
        <p:txBody>
          <a:bodyPr/>
          <a:lstStyle/>
          <a:p>
            <a:fld id="{A0374BED-212F-4C5C-B243-F65002B0DFB4}" type="datetime1">
              <a:rPr lang="en-GB" noProof="0" smtClean="0"/>
              <a:t>07/08/2024</a:t>
            </a:fld>
            <a:endParaRPr lang="en-GB" noProof="0"/>
          </a:p>
        </p:txBody>
      </p:sp>
      <p:sp>
        <p:nvSpPr>
          <p:cNvPr id="4" name="Footer Placeholder 3">
            <a:extLst>
              <a:ext uri="{FF2B5EF4-FFF2-40B4-BE49-F238E27FC236}">
                <a16:creationId xmlns:a16="http://schemas.microsoft.com/office/drawing/2014/main" id="{78F9CC6C-8A8D-F41D-7FD0-CF249CA0AF78}"/>
              </a:ext>
            </a:extLst>
          </p:cNvPr>
          <p:cNvSpPr>
            <a:spLocks noGrp="1"/>
          </p:cNvSpPr>
          <p:nvPr>
            <p:ph type="ftr" sz="quarter" idx="16"/>
          </p:nvPr>
        </p:nvSpPr>
        <p:spPr/>
        <p:txBody>
          <a:bodyPr/>
          <a:lstStyle/>
          <a:p>
            <a:r>
              <a:rPr lang="en-GB" noProof="0"/>
              <a:t>DSP Invoicing</a:t>
            </a:r>
          </a:p>
        </p:txBody>
      </p:sp>
      <p:sp>
        <p:nvSpPr>
          <p:cNvPr id="5" name="Slide Number Placeholder 4">
            <a:extLst>
              <a:ext uri="{FF2B5EF4-FFF2-40B4-BE49-F238E27FC236}">
                <a16:creationId xmlns:a16="http://schemas.microsoft.com/office/drawing/2014/main" id="{11FFBF05-7EAC-D155-5FDE-EB6FA42133F7}"/>
              </a:ext>
            </a:extLst>
          </p:cNvPr>
          <p:cNvSpPr>
            <a:spLocks noGrp="1"/>
          </p:cNvSpPr>
          <p:nvPr>
            <p:ph type="sldNum" sz="quarter" idx="17"/>
          </p:nvPr>
        </p:nvSpPr>
        <p:spPr/>
        <p:txBody>
          <a:bodyPr/>
          <a:lstStyle/>
          <a:p>
            <a:fld id="{03782C43-7533-4CE7-94CC-8F091034FBE1}" type="slidenum">
              <a:rPr lang="en-GB" noProof="0" smtClean="0"/>
              <a:pPr/>
              <a:t>10</a:t>
            </a:fld>
            <a:endParaRPr lang="en-GB" noProof="0"/>
          </a:p>
        </p:txBody>
      </p:sp>
      <p:sp>
        <p:nvSpPr>
          <p:cNvPr id="6" name="Text Placeholder 5">
            <a:extLst>
              <a:ext uri="{FF2B5EF4-FFF2-40B4-BE49-F238E27FC236}">
                <a16:creationId xmlns:a16="http://schemas.microsoft.com/office/drawing/2014/main" id="{0CBB126E-74C2-4164-FC6D-D951972A27D6}"/>
              </a:ext>
            </a:extLst>
          </p:cNvPr>
          <p:cNvSpPr>
            <a:spLocks noGrp="1"/>
          </p:cNvSpPr>
          <p:nvPr>
            <p:ph type="body" sz="quarter" idx="23"/>
          </p:nvPr>
        </p:nvSpPr>
        <p:spPr/>
        <p:txBody>
          <a:bodyPr/>
          <a:lstStyle/>
          <a:p>
            <a:endParaRPr lang="en-US"/>
          </a:p>
        </p:txBody>
      </p:sp>
      <p:sp>
        <p:nvSpPr>
          <p:cNvPr id="7" name="Subtitle 6">
            <a:extLst>
              <a:ext uri="{FF2B5EF4-FFF2-40B4-BE49-F238E27FC236}">
                <a16:creationId xmlns:a16="http://schemas.microsoft.com/office/drawing/2014/main" id="{EAFF5882-79FA-EF13-3247-09B8DAA84D17}"/>
              </a:ext>
            </a:extLst>
          </p:cNvPr>
          <p:cNvSpPr>
            <a:spLocks noGrp="1"/>
          </p:cNvSpPr>
          <p:nvPr>
            <p:ph type="subTitle" idx="1"/>
          </p:nvPr>
        </p:nvSpPr>
        <p:spPr/>
        <p:txBody>
          <a:bodyPr/>
          <a:lstStyle/>
          <a:p>
            <a:r>
              <a:rPr lang="de-DE" b="1" dirty="0">
                <a:solidFill>
                  <a:srgbClr val="FF0000"/>
                </a:solidFill>
              </a:rPr>
              <a:t>Weiterbelastungsrechnung</a:t>
            </a:r>
            <a:r>
              <a:rPr lang="de-DE" dirty="0"/>
              <a:t> - hier werden alle Kosten angezeigt, für die der DSP verantwortlich ist, wie z. B. Bußgelder oder Reparaturen durch unser Netzwerk von Werkstätten.</a:t>
            </a:r>
            <a:endParaRPr lang="en-US" dirty="0"/>
          </a:p>
        </p:txBody>
      </p:sp>
      <p:sp>
        <p:nvSpPr>
          <p:cNvPr id="8" name="Title 7">
            <a:extLst>
              <a:ext uri="{FF2B5EF4-FFF2-40B4-BE49-F238E27FC236}">
                <a16:creationId xmlns:a16="http://schemas.microsoft.com/office/drawing/2014/main" id="{52EB45AC-B7E9-BF3E-8F6F-F7A64D25C24C}"/>
              </a:ext>
            </a:extLst>
          </p:cNvPr>
          <p:cNvSpPr>
            <a:spLocks noGrp="1"/>
          </p:cNvSpPr>
          <p:nvPr>
            <p:ph type="title"/>
          </p:nvPr>
        </p:nvSpPr>
        <p:spPr/>
        <p:txBody>
          <a:bodyPr/>
          <a:lstStyle/>
          <a:p>
            <a:r>
              <a:rPr lang="en-GB" dirty="0" err="1"/>
              <a:t>Rechnungsarten</a:t>
            </a:r>
            <a:endParaRPr lang="en-US" dirty="0"/>
          </a:p>
        </p:txBody>
      </p:sp>
      <p:pic>
        <p:nvPicPr>
          <p:cNvPr id="10" name="Picture 9">
            <a:extLst>
              <a:ext uri="{FF2B5EF4-FFF2-40B4-BE49-F238E27FC236}">
                <a16:creationId xmlns:a16="http://schemas.microsoft.com/office/drawing/2014/main" id="{68F79CCD-9E4D-6403-5BEE-867D2B0E0162}"/>
              </a:ext>
            </a:extLst>
          </p:cNvPr>
          <p:cNvPicPr>
            <a:picLocks noChangeAspect="1"/>
          </p:cNvPicPr>
          <p:nvPr/>
        </p:nvPicPr>
        <p:blipFill>
          <a:blip r:embed="rId3"/>
          <a:stretch>
            <a:fillRect/>
          </a:stretch>
        </p:blipFill>
        <p:spPr>
          <a:xfrm>
            <a:off x="0" y="1485944"/>
            <a:ext cx="12192000" cy="4553084"/>
          </a:xfrm>
          <a:prstGeom prst="rect">
            <a:avLst/>
          </a:prstGeom>
        </p:spPr>
      </p:pic>
    </p:spTree>
    <p:extLst>
      <p:ext uri="{BB962C8B-B14F-4D97-AF65-F5344CB8AC3E}">
        <p14:creationId xmlns:p14="http://schemas.microsoft.com/office/powerpoint/2010/main" val="259038699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06C67F-512E-DAFB-9FD1-F6FB1D5480C2}"/>
              </a:ext>
            </a:extLst>
          </p:cNvPr>
          <p:cNvSpPr>
            <a:spLocks noGrp="1"/>
          </p:cNvSpPr>
          <p:nvPr>
            <p:ph type="dt" sz="half" idx="15"/>
          </p:nvPr>
        </p:nvSpPr>
        <p:spPr/>
        <p:txBody>
          <a:bodyPr/>
          <a:lstStyle/>
          <a:p>
            <a:fld id="{A0374BED-212F-4C5C-B243-F65002B0DFB4}" type="datetime1">
              <a:rPr lang="en-GB" noProof="0" smtClean="0"/>
              <a:t>07/08/2024</a:t>
            </a:fld>
            <a:endParaRPr lang="en-GB" noProof="0"/>
          </a:p>
        </p:txBody>
      </p:sp>
      <p:sp>
        <p:nvSpPr>
          <p:cNvPr id="4" name="Footer Placeholder 3">
            <a:extLst>
              <a:ext uri="{FF2B5EF4-FFF2-40B4-BE49-F238E27FC236}">
                <a16:creationId xmlns:a16="http://schemas.microsoft.com/office/drawing/2014/main" id="{778ABDEE-D18A-E4C9-488A-B7A7A4B46170}"/>
              </a:ext>
            </a:extLst>
          </p:cNvPr>
          <p:cNvSpPr>
            <a:spLocks noGrp="1"/>
          </p:cNvSpPr>
          <p:nvPr>
            <p:ph type="ftr" sz="quarter" idx="16"/>
          </p:nvPr>
        </p:nvSpPr>
        <p:spPr/>
        <p:txBody>
          <a:bodyPr/>
          <a:lstStyle/>
          <a:p>
            <a:r>
              <a:rPr lang="en-GB" noProof="0"/>
              <a:t>DSP Invoicing</a:t>
            </a:r>
          </a:p>
        </p:txBody>
      </p:sp>
      <p:sp>
        <p:nvSpPr>
          <p:cNvPr id="5" name="Slide Number Placeholder 4">
            <a:extLst>
              <a:ext uri="{FF2B5EF4-FFF2-40B4-BE49-F238E27FC236}">
                <a16:creationId xmlns:a16="http://schemas.microsoft.com/office/drawing/2014/main" id="{9651607F-593A-2A1E-9F35-127BD1648136}"/>
              </a:ext>
            </a:extLst>
          </p:cNvPr>
          <p:cNvSpPr>
            <a:spLocks noGrp="1"/>
          </p:cNvSpPr>
          <p:nvPr>
            <p:ph type="sldNum" sz="quarter" idx="17"/>
          </p:nvPr>
        </p:nvSpPr>
        <p:spPr/>
        <p:txBody>
          <a:bodyPr/>
          <a:lstStyle/>
          <a:p>
            <a:fld id="{03782C43-7533-4CE7-94CC-8F091034FBE1}" type="slidenum">
              <a:rPr lang="en-GB" noProof="0" smtClean="0"/>
              <a:pPr/>
              <a:t>11</a:t>
            </a:fld>
            <a:endParaRPr lang="en-GB" noProof="0"/>
          </a:p>
        </p:txBody>
      </p:sp>
      <p:sp>
        <p:nvSpPr>
          <p:cNvPr id="7" name="Subtitle 6">
            <a:extLst>
              <a:ext uri="{FF2B5EF4-FFF2-40B4-BE49-F238E27FC236}">
                <a16:creationId xmlns:a16="http://schemas.microsoft.com/office/drawing/2014/main" id="{4468F8FE-BBD0-A81D-F4CE-F9CADE020A33}"/>
              </a:ext>
            </a:extLst>
          </p:cNvPr>
          <p:cNvSpPr>
            <a:spLocks noGrp="1"/>
          </p:cNvSpPr>
          <p:nvPr>
            <p:ph type="subTitle" idx="1"/>
          </p:nvPr>
        </p:nvSpPr>
        <p:spPr/>
        <p:txBody>
          <a:bodyPr/>
          <a:lstStyle/>
          <a:p>
            <a:r>
              <a:rPr lang="en-GB" b="1" dirty="0" err="1">
                <a:solidFill>
                  <a:srgbClr val="FF0000"/>
                </a:solidFill>
              </a:rPr>
              <a:t>Manuelle</a:t>
            </a:r>
            <a:r>
              <a:rPr lang="en-GB" b="1" dirty="0">
                <a:solidFill>
                  <a:srgbClr val="FF0000"/>
                </a:solidFill>
              </a:rPr>
              <a:t> </a:t>
            </a:r>
            <a:r>
              <a:rPr lang="en-GB" b="1" dirty="0" err="1">
                <a:solidFill>
                  <a:srgbClr val="FF0000"/>
                </a:solidFill>
              </a:rPr>
              <a:t>Rechnung</a:t>
            </a:r>
            <a:r>
              <a:rPr lang="en-GB" b="1" dirty="0">
                <a:solidFill>
                  <a:srgbClr val="FF0000"/>
                </a:solidFill>
              </a:rPr>
              <a:t> </a:t>
            </a:r>
            <a:r>
              <a:rPr lang="en-GB" dirty="0"/>
              <a:t>– </a:t>
            </a:r>
            <a:r>
              <a:rPr lang="de-DE" dirty="0"/>
              <a:t> diese enthält alle anderen anrechenbaren Kosten für Sie,  wie z. B. Kautionen</a:t>
            </a:r>
            <a:endParaRPr lang="en-US" dirty="0"/>
          </a:p>
        </p:txBody>
      </p:sp>
      <p:sp>
        <p:nvSpPr>
          <p:cNvPr id="8" name="Title 7">
            <a:extLst>
              <a:ext uri="{FF2B5EF4-FFF2-40B4-BE49-F238E27FC236}">
                <a16:creationId xmlns:a16="http://schemas.microsoft.com/office/drawing/2014/main" id="{FA64D818-A1B3-58E5-5C00-B9E3F940BECF}"/>
              </a:ext>
            </a:extLst>
          </p:cNvPr>
          <p:cNvSpPr>
            <a:spLocks noGrp="1"/>
          </p:cNvSpPr>
          <p:nvPr>
            <p:ph type="title"/>
          </p:nvPr>
        </p:nvSpPr>
        <p:spPr/>
        <p:txBody>
          <a:bodyPr/>
          <a:lstStyle/>
          <a:p>
            <a:r>
              <a:rPr lang="en-GB" dirty="0" err="1"/>
              <a:t>Rechnungsarten</a:t>
            </a:r>
            <a:endParaRPr lang="en-US" dirty="0"/>
          </a:p>
        </p:txBody>
      </p:sp>
      <p:pic>
        <p:nvPicPr>
          <p:cNvPr id="10" name="Picture 9">
            <a:extLst>
              <a:ext uri="{FF2B5EF4-FFF2-40B4-BE49-F238E27FC236}">
                <a16:creationId xmlns:a16="http://schemas.microsoft.com/office/drawing/2014/main" id="{90A30490-7ABE-7DFB-00C9-A982F7E691D5}"/>
              </a:ext>
            </a:extLst>
          </p:cNvPr>
          <p:cNvPicPr>
            <a:picLocks noChangeAspect="1"/>
          </p:cNvPicPr>
          <p:nvPr/>
        </p:nvPicPr>
        <p:blipFill>
          <a:blip r:embed="rId3"/>
          <a:stretch>
            <a:fillRect/>
          </a:stretch>
        </p:blipFill>
        <p:spPr>
          <a:xfrm>
            <a:off x="2248614" y="1457454"/>
            <a:ext cx="7197599" cy="4702705"/>
          </a:xfrm>
          <a:prstGeom prst="rect">
            <a:avLst/>
          </a:prstGeom>
        </p:spPr>
      </p:pic>
    </p:spTree>
    <p:extLst>
      <p:ext uri="{BB962C8B-B14F-4D97-AF65-F5344CB8AC3E}">
        <p14:creationId xmlns:p14="http://schemas.microsoft.com/office/powerpoint/2010/main" val="1220988804"/>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8D4F9-9490-436E-D9B2-CB8424873697}"/>
              </a:ext>
            </a:extLst>
          </p:cNvPr>
          <p:cNvSpPr>
            <a:spLocks noGrp="1"/>
          </p:cNvSpPr>
          <p:nvPr>
            <p:ph type="body" sz="quarter" idx="14"/>
          </p:nvPr>
        </p:nvSpPr>
        <p:spPr>
          <a:xfrm>
            <a:off x="766763" y="1441497"/>
            <a:ext cx="5329236" cy="3975006"/>
          </a:xfrm>
        </p:spPr>
        <p:txBody>
          <a:bodyPr/>
          <a:lstStyle/>
          <a:p>
            <a:r>
              <a:rPr lang="en-US" sz="2000" dirty="0" err="1"/>
              <a:t>Anhang</a:t>
            </a:r>
            <a:r>
              <a:rPr lang="en-US" sz="2000" dirty="0"/>
              <a:t> 01:</a:t>
            </a:r>
          </a:p>
          <a:p>
            <a:endParaRPr lang="en-US" dirty="0"/>
          </a:p>
          <a:p>
            <a:r>
              <a:rPr lang="en-US" dirty="0"/>
              <a:t>Formular </a:t>
            </a:r>
            <a:r>
              <a:rPr lang="en-US" dirty="0" err="1"/>
              <a:t>zur</a:t>
            </a:r>
            <a:r>
              <a:rPr lang="en-US" dirty="0"/>
              <a:t> </a:t>
            </a:r>
            <a:r>
              <a:rPr lang="en-US" dirty="0" err="1"/>
              <a:t>Beanstandung</a:t>
            </a:r>
            <a:r>
              <a:rPr lang="en-US" dirty="0"/>
              <a:t> von Rechnungen.doc</a:t>
            </a:r>
          </a:p>
          <a:p>
            <a:endParaRPr lang="en-US" b="0" dirty="0">
              <a:solidFill>
                <a:srgbClr val="FF0000"/>
              </a:solidFill>
            </a:endParaRPr>
          </a:p>
        </p:txBody>
      </p:sp>
      <p:sp>
        <p:nvSpPr>
          <p:cNvPr id="3" name="Date Placeholder 2">
            <a:extLst>
              <a:ext uri="{FF2B5EF4-FFF2-40B4-BE49-F238E27FC236}">
                <a16:creationId xmlns:a16="http://schemas.microsoft.com/office/drawing/2014/main" id="{B83EFEFF-FBA6-2199-69AC-F8F1C1583C2D}"/>
              </a:ext>
            </a:extLst>
          </p:cNvPr>
          <p:cNvSpPr>
            <a:spLocks noGrp="1"/>
          </p:cNvSpPr>
          <p:nvPr>
            <p:ph type="dt" sz="half" idx="15"/>
          </p:nvPr>
        </p:nvSpPr>
        <p:spPr/>
        <p:txBody>
          <a:bodyPr/>
          <a:lstStyle/>
          <a:p>
            <a:fld id="{A0374BED-212F-4C5C-B243-F65002B0DFB4}" type="datetime1">
              <a:rPr lang="en-GB" noProof="0" smtClean="0"/>
              <a:t>07/08/2024</a:t>
            </a:fld>
            <a:endParaRPr lang="en-GB" noProof="0"/>
          </a:p>
        </p:txBody>
      </p:sp>
      <p:sp>
        <p:nvSpPr>
          <p:cNvPr id="5" name="Slide Number Placeholder 4">
            <a:extLst>
              <a:ext uri="{FF2B5EF4-FFF2-40B4-BE49-F238E27FC236}">
                <a16:creationId xmlns:a16="http://schemas.microsoft.com/office/drawing/2014/main" id="{B8510F41-9DF4-4835-E383-4DDF79E57C71}"/>
              </a:ext>
            </a:extLst>
          </p:cNvPr>
          <p:cNvSpPr>
            <a:spLocks noGrp="1"/>
          </p:cNvSpPr>
          <p:nvPr>
            <p:ph type="sldNum" sz="quarter" idx="17"/>
          </p:nvPr>
        </p:nvSpPr>
        <p:spPr/>
        <p:txBody>
          <a:bodyPr/>
          <a:lstStyle/>
          <a:p>
            <a:fld id="{03782C43-7533-4CE7-94CC-8F091034FBE1}" type="slidenum">
              <a:rPr lang="en-GB" noProof="0" smtClean="0"/>
              <a:pPr/>
              <a:t>12</a:t>
            </a:fld>
            <a:endParaRPr lang="en-GB" noProof="0"/>
          </a:p>
        </p:txBody>
      </p:sp>
      <p:sp>
        <p:nvSpPr>
          <p:cNvPr id="7" name="Subtitle 6">
            <a:extLst>
              <a:ext uri="{FF2B5EF4-FFF2-40B4-BE49-F238E27FC236}">
                <a16:creationId xmlns:a16="http://schemas.microsoft.com/office/drawing/2014/main" id="{5A25EC58-301D-9055-E814-0C2DC5FC2CCD}"/>
              </a:ext>
            </a:extLst>
          </p:cNvPr>
          <p:cNvSpPr>
            <a:spLocks noGrp="1"/>
          </p:cNvSpPr>
          <p:nvPr>
            <p:ph type="subTitle" idx="1"/>
          </p:nvPr>
        </p:nvSpPr>
        <p:spPr/>
        <p:txBody>
          <a:bodyPr/>
          <a:lstStyle/>
          <a:p>
            <a:endParaRPr lang="en-US"/>
          </a:p>
        </p:txBody>
      </p:sp>
      <p:sp>
        <p:nvSpPr>
          <p:cNvPr id="8" name="Title 7">
            <a:extLst>
              <a:ext uri="{FF2B5EF4-FFF2-40B4-BE49-F238E27FC236}">
                <a16:creationId xmlns:a16="http://schemas.microsoft.com/office/drawing/2014/main" id="{FDFEEEB9-CFF1-339C-9542-C4EEB3882F7A}"/>
              </a:ext>
            </a:extLst>
          </p:cNvPr>
          <p:cNvSpPr>
            <a:spLocks noGrp="1"/>
          </p:cNvSpPr>
          <p:nvPr>
            <p:ph type="title"/>
          </p:nvPr>
        </p:nvSpPr>
        <p:spPr/>
        <p:txBody>
          <a:bodyPr/>
          <a:lstStyle/>
          <a:p>
            <a:r>
              <a:rPr lang="en-US" dirty="0" err="1"/>
              <a:t>Anhang</a:t>
            </a:r>
            <a:endParaRPr lang="en-US" dirty="0"/>
          </a:p>
        </p:txBody>
      </p:sp>
      <p:graphicFrame>
        <p:nvGraphicFramePr>
          <p:cNvPr id="4" name="Objekt 3">
            <a:extLst>
              <a:ext uri="{FF2B5EF4-FFF2-40B4-BE49-F238E27FC236}">
                <a16:creationId xmlns:a16="http://schemas.microsoft.com/office/drawing/2014/main" id="{7FDFC980-757F-4715-A05B-32C83FE1CD87}"/>
              </a:ext>
            </a:extLst>
          </p:cNvPr>
          <p:cNvGraphicFramePr>
            <a:graphicFrameLocks noChangeAspect="1"/>
          </p:cNvGraphicFramePr>
          <p:nvPr>
            <p:extLst>
              <p:ext uri="{D42A27DB-BD31-4B8C-83A1-F6EECF244321}">
                <p14:modId xmlns:p14="http://schemas.microsoft.com/office/powerpoint/2010/main" val="208243651"/>
              </p:ext>
            </p:extLst>
          </p:nvPr>
        </p:nvGraphicFramePr>
        <p:xfrm>
          <a:off x="677501" y="2824367"/>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4" name="Objekt 3">
                        <a:extLst>
                          <a:ext uri="{FF2B5EF4-FFF2-40B4-BE49-F238E27FC236}">
                            <a16:creationId xmlns:a16="http://schemas.microsoft.com/office/drawing/2014/main" id="{7FDFC980-757F-4715-A05B-32C83FE1CD87}"/>
                          </a:ext>
                        </a:extLst>
                      </p:cNvPr>
                      <p:cNvPicPr/>
                      <p:nvPr/>
                    </p:nvPicPr>
                    <p:blipFill>
                      <a:blip r:embed="rId3"/>
                      <a:stretch>
                        <a:fillRect/>
                      </a:stretch>
                    </p:blipFill>
                    <p:spPr>
                      <a:xfrm>
                        <a:off x="677501" y="282436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173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69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080D9C-B21A-F3F2-6EB6-3743DBBC1965}"/>
              </a:ext>
            </a:extLst>
          </p:cNvPr>
          <p:cNvSpPr>
            <a:spLocks noGrp="1"/>
          </p:cNvSpPr>
          <p:nvPr>
            <p:ph type="body" sz="quarter" idx="14"/>
          </p:nvPr>
        </p:nvSpPr>
        <p:spPr>
          <a:xfrm>
            <a:off x="2188549" y="1171153"/>
            <a:ext cx="5802926" cy="4696195"/>
          </a:xfrm>
        </p:spPr>
        <p:txBody>
          <a:bodyPr/>
          <a:lstStyle/>
          <a:p>
            <a:r>
              <a:rPr lang="en-GB" sz="2800" u="sng" dirty="0"/>
              <a:t>Agenda</a:t>
            </a:r>
            <a:r>
              <a:rPr lang="en-GB" dirty="0"/>
              <a:t> </a:t>
            </a:r>
          </a:p>
          <a:p>
            <a:pPr>
              <a:spcAft>
                <a:spcPts val="0"/>
              </a:spcAft>
              <a:tabLst>
                <a:tab pos="360363" algn="l"/>
              </a:tabLst>
            </a:pPr>
            <a:r>
              <a:rPr lang="en-GB" sz="2000" dirty="0"/>
              <a:t>1. 	</a:t>
            </a:r>
            <a:r>
              <a:rPr lang="en-GB" sz="2000" dirty="0" err="1"/>
              <a:t>Prozessbeschreibung</a:t>
            </a:r>
            <a:endParaRPr lang="en-GB" sz="2000" dirty="0"/>
          </a:p>
          <a:p>
            <a:pPr>
              <a:spcAft>
                <a:spcPts val="0"/>
              </a:spcAft>
              <a:tabLst>
                <a:tab pos="360363" algn="l"/>
              </a:tabLst>
            </a:pPr>
            <a:r>
              <a:rPr lang="en-GB" sz="2000" dirty="0"/>
              <a:t>2. 	</a:t>
            </a:r>
            <a:r>
              <a:rPr lang="en-GB" sz="2000" dirty="0" err="1"/>
              <a:t>Anfechten</a:t>
            </a:r>
            <a:r>
              <a:rPr lang="en-GB" sz="2000" dirty="0"/>
              <a:t> </a:t>
            </a:r>
            <a:r>
              <a:rPr lang="en-GB" sz="2000" dirty="0" err="1"/>
              <a:t>einer</a:t>
            </a:r>
            <a:r>
              <a:rPr lang="en-GB" sz="2000" dirty="0"/>
              <a:t> </a:t>
            </a:r>
            <a:r>
              <a:rPr lang="en-GB" sz="2000" dirty="0" err="1"/>
              <a:t>Rechnung</a:t>
            </a:r>
            <a:endParaRPr lang="en-GB" sz="2000" dirty="0"/>
          </a:p>
          <a:p>
            <a:pPr>
              <a:spcAft>
                <a:spcPts val="0"/>
              </a:spcAft>
              <a:tabLst>
                <a:tab pos="360363" algn="l"/>
              </a:tabLst>
            </a:pPr>
            <a:r>
              <a:rPr lang="en-GB" sz="2000" dirty="0"/>
              <a:t>3. 	</a:t>
            </a:r>
            <a:r>
              <a:rPr lang="en-GB" sz="2000" dirty="0" err="1"/>
              <a:t>Legitime</a:t>
            </a:r>
            <a:r>
              <a:rPr lang="en-GB" sz="2000" dirty="0"/>
              <a:t> </a:t>
            </a:r>
            <a:r>
              <a:rPr lang="en-GB" sz="2000" dirty="0" err="1"/>
              <a:t>Beanstandungen</a:t>
            </a:r>
            <a:endParaRPr lang="en-GB" sz="2000" dirty="0"/>
          </a:p>
          <a:p>
            <a:pPr>
              <a:spcAft>
                <a:spcPts val="0"/>
              </a:spcAft>
              <a:tabLst>
                <a:tab pos="360363" algn="l"/>
              </a:tabLst>
            </a:pPr>
            <a:r>
              <a:rPr lang="en-GB" sz="2000" dirty="0"/>
              <a:t>4. 	</a:t>
            </a:r>
            <a:r>
              <a:rPr lang="en-GB" sz="2000" dirty="0" err="1"/>
              <a:t>Beispiele</a:t>
            </a:r>
            <a:r>
              <a:rPr lang="en-GB" sz="2000" dirty="0"/>
              <a:t> für </a:t>
            </a:r>
            <a:r>
              <a:rPr lang="en-GB" sz="2000" dirty="0" err="1"/>
              <a:t>Rechnungsarten</a:t>
            </a:r>
            <a:endParaRPr lang="en-US" sz="2000" dirty="0"/>
          </a:p>
        </p:txBody>
      </p:sp>
      <p:sp>
        <p:nvSpPr>
          <p:cNvPr id="4" name="Date Placeholder 3">
            <a:extLst>
              <a:ext uri="{FF2B5EF4-FFF2-40B4-BE49-F238E27FC236}">
                <a16:creationId xmlns:a16="http://schemas.microsoft.com/office/drawing/2014/main" id="{DDCF0D18-03F8-72E7-DCC0-55E6C23F0346}"/>
              </a:ext>
            </a:extLst>
          </p:cNvPr>
          <p:cNvSpPr>
            <a:spLocks noGrp="1"/>
          </p:cNvSpPr>
          <p:nvPr>
            <p:ph type="dt" sz="half" idx="15"/>
          </p:nvPr>
        </p:nvSpPr>
        <p:spPr/>
        <p:txBody>
          <a:bodyPr/>
          <a:lstStyle/>
          <a:p>
            <a:fld id="{D3B4F38B-E0E7-46FB-A7AF-48EDAE3447F2}" type="datetime1">
              <a:rPr lang="en-GB" noProof="0" smtClean="0"/>
              <a:t>07/08/2024</a:t>
            </a:fld>
            <a:endParaRPr lang="en-GB" noProof="0"/>
          </a:p>
        </p:txBody>
      </p:sp>
      <p:sp>
        <p:nvSpPr>
          <p:cNvPr id="5" name="Footer Placeholder 4">
            <a:extLst>
              <a:ext uri="{FF2B5EF4-FFF2-40B4-BE49-F238E27FC236}">
                <a16:creationId xmlns:a16="http://schemas.microsoft.com/office/drawing/2014/main" id="{745F463E-63E5-46A8-1360-50A5C2F1BF3C}"/>
              </a:ext>
            </a:extLst>
          </p:cNvPr>
          <p:cNvSpPr>
            <a:spLocks noGrp="1"/>
          </p:cNvSpPr>
          <p:nvPr>
            <p:ph type="ftr" sz="quarter" idx="16"/>
          </p:nvPr>
        </p:nvSpPr>
        <p:spPr/>
        <p:txBody>
          <a:bodyPr/>
          <a:lstStyle/>
          <a:p>
            <a:r>
              <a:rPr lang="en-GB" noProof="0"/>
              <a:t>DSP Invoicing</a:t>
            </a:r>
          </a:p>
        </p:txBody>
      </p:sp>
      <p:sp>
        <p:nvSpPr>
          <p:cNvPr id="6" name="Slide Number Placeholder 5">
            <a:extLst>
              <a:ext uri="{FF2B5EF4-FFF2-40B4-BE49-F238E27FC236}">
                <a16:creationId xmlns:a16="http://schemas.microsoft.com/office/drawing/2014/main" id="{8D0143D0-1F01-C2CE-F188-07A65B4CD440}"/>
              </a:ext>
            </a:extLst>
          </p:cNvPr>
          <p:cNvSpPr>
            <a:spLocks noGrp="1"/>
          </p:cNvSpPr>
          <p:nvPr>
            <p:ph type="sldNum" sz="quarter" idx="17"/>
          </p:nvPr>
        </p:nvSpPr>
        <p:spPr/>
        <p:txBody>
          <a:bodyPr/>
          <a:lstStyle/>
          <a:p>
            <a:fld id="{03782C43-7533-4CE7-94CC-8F091034FBE1}" type="slidenum">
              <a:rPr lang="en-GB" noProof="0" smtClean="0"/>
              <a:pPr/>
              <a:t>2</a:t>
            </a:fld>
            <a:endParaRPr lang="en-GB" noProof="0"/>
          </a:p>
        </p:txBody>
      </p:sp>
      <p:sp>
        <p:nvSpPr>
          <p:cNvPr id="7" name="Text Placeholder 6">
            <a:extLst>
              <a:ext uri="{FF2B5EF4-FFF2-40B4-BE49-F238E27FC236}">
                <a16:creationId xmlns:a16="http://schemas.microsoft.com/office/drawing/2014/main" id="{32DADB3C-7834-FC4C-67D7-1E228A453A0E}"/>
              </a:ext>
            </a:extLst>
          </p:cNvPr>
          <p:cNvSpPr>
            <a:spLocks noGrp="1"/>
          </p:cNvSpPr>
          <p:nvPr>
            <p:ph type="body" sz="quarter" idx="29"/>
          </p:nvPr>
        </p:nvSpPr>
        <p:spPr>
          <a:xfrm>
            <a:off x="2188549" y="990651"/>
            <a:ext cx="5895000" cy="1413184"/>
          </a:xfrm>
        </p:spPr>
        <p:txBody>
          <a:bodyPr/>
          <a:lstStyle/>
          <a:p>
            <a:endParaRPr lang="en-GB" dirty="0"/>
          </a:p>
          <a:p>
            <a:r>
              <a:rPr lang="en-US" dirty="0"/>
              <a:t>1. Process</a:t>
            </a:r>
          </a:p>
          <a:p>
            <a:r>
              <a:rPr lang="en-US" dirty="0"/>
              <a:t>2. </a:t>
            </a:r>
          </a:p>
        </p:txBody>
      </p:sp>
    </p:spTree>
    <p:extLst>
      <p:ext uri="{BB962C8B-B14F-4D97-AF65-F5344CB8AC3E}">
        <p14:creationId xmlns:p14="http://schemas.microsoft.com/office/powerpoint/2010/main" val="129575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069F36-A3B9-477E-A760-F23CA6165B7C}"/>
              </a:ext>
            </a:extLst>
          </p:cNvPr>
          <p:cNvSpPr>
            <a:spLocks noGrp="1"/>
          </p:cNvSpPr>
          <p:nvPr>
            <p:ph type="dt" sz="half" idx="15"/>
          </p:nvPr>
        </p:nvSpPr>
        <p:spPr/>
        <p:txBody>
          <a:bodyPr/>
          <a:lstStyle/>
          <a:p>
            <a:fld id="{793C5F08-5FE0-4808-BCC3-8F3ED56CFF64}" type="datetime1">
              <a:rPr lang="en-GB" smtClean="0"/>
              <a:t>07/08/2024</a:t>
            </a:fld>
            <a:endParaRPr lang="en-GB"/>
          </a:p>
        </p:txBody>
      </p:sp>
      <p:sp>
        <p:nvSpPr>
          <p:cNvPr id="3" name="Espace réservé du pied de page 2">
            <a:extLst>
              <a:ext uri="{FF2B5EF4-FFF2-40B4-BE49-F238E27FC236}">
                <a16:creationId xmlns:a16="http://schemas.microsoft.com/office/drawing/2014/main" id="{DB53ED43-F6D7-42A5-9030-ABEC9E2F6BC4}"/>
              </a:ext>
            </a:extLst>
          </p:cNvPr>
          <p:cNvSpPr>
            <a:spLocks noGrp="1"/>
          </p:cNvSpPr>
          <p:nvPr>
            <p:ph type="ftr" sz="quarter" idx="16"/>
          </p:nvPr>
        </p:nvSpPr>
        <p:spPr/>
        <p:txBody>
          <a:bodyPr/>
          <a:lstStyle/>
          <a:p>
            <a:r>
              <a:rPr lang="en-GB"/>
              <a:t>DSP Invoicing</a:t>
            </a:r>
          </a:p>
        </p:txBody>
      </p:sp>
      <p:sp>
        <p:nvSpPr>
          <p:cNvPr id="4" name="Espace réservé du numéro de diapositive 3">
            <a:extLst>
              <a:ext uri="{FF2B5EF4-FFF2-40B4-BE49-F238E27FC236}">
                <a16:creationId xmlns:a16="http://schemas.microsoft.com/office/drawing/2014/main" id="{BFDC7A44-D46F-416B-BF90-C6B1666532D7}"/>
              </a:ext>
            </a:extLst>
          </p:cNvPr>
          <p:cNvSpPr>
            <a:spLocks noGrp="1"/>
          </p:cNvSpPr>
          <p:nvPr>
            <p:ph type="sldNum" sz="quarter" idx="17"/>
          </p:nvPr>
        </p:nvSpPr>
        <p:spPr/>
        <p:txBody>
          <a:bodyPr/>
          <a:lstStyle/>
          <a:p>
            <a:fld id="{03782C43-7533-4CE7-94CC-8F091034FBE1}" type="slidenum">
              <a:rPr lang="en-GB" smtClean="0"/>
              <a:pPr/>
              <a:t>3</a:t>
            </a:fld>
            <a:endParaRPr lang="en-GB"/>
          </a:p>
        </p:txBody>
      </p:sp>
      <p:sp>
        <p:nvSpPr>
          <p:cNvPr id="7" name="Titre 6">
            <a:extLst>
              <a:ext uri="{FF2B5EF4-FFF2-40B4-BE49-F238E27FC236}">
                <a16:creationId xmlns:a16="http://schemas.microsoft.com/office/drawing/2014/main" id="{B8FFDFDD-99DD-4DF3-A22A-805B789D4D3D}"/>
              </a:ext>
            </a:extLst>
          </p:cNvPr>
          <p:cNvSpPr>
            <a:spLocks noGrp="1"/>
          </p:cNvSpPr>
          <p:nvPr>
            <p:ph type="title"/>
          </p:nvPr>
        </p:nvSpPr>
        <p:spPr>
          <a:xfrm>
            <a:off x="766763" y="73886"/>
            <a:ext cx="11053762" cy="571411"/>
          </a:xfrm>
        </p:spPr>
        <p:txBody>
          <a:bodyPr/>
          <a:lstStyle/>
          <a:p>
            <a:r>
              <a:rPr lang="en-GB" dirty="0" err="1"/>
              <a:t>Rechnungs-Prozess</a:t>
            </a:r>
            <a:endParaRPr lang="en-GB" dirty="0"/>
          </a:p>
        </p:txBody>
      </p:sp>
      <p:cxnSp>
        <p:nvCxnSpPr>
          <p:cNvPr id="13" name="Straight Connector 12">
            <a:extLst>
              <a:ext uri="{FF2B5EF4-FFF2-40B4-BE49-F238E27FC236}">
                <a16:creationId xmlns:a16="http://schemas.microsoft.com/office/drawing/2014/main" id="{75CB3770-3F87-7C55-2D91-389090307AD3}"/>
              </a:ext>
            </a:extLst>
          </p:cNvPr>
          <p:cNvCxnSpPr/>
          <p:nvPr/>
        </p:nvCxnSpPr>
        <p:spPr>
          <a:xfrm>
            <a:off x="-1482" y="3718071"/>
            <a:ext cx="12192000"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2F54C558-2F23-08B1-5FA9-88940582904E}"/>
              </a:ext>
            </a:extLst>
          </p:cNvPr>
          <p:cNvSpPr txBox="1"/>
          <p:nvPr/>
        </p:nvSpPr>
        <p:spPr>
          <a:xfrm>
            <a:off x="-73832" y="1531612"/>
            <a:ext cx="2114025" cy="855677"/>
          </a:xfrm>
          <a:prstGeom prst="rect">
            <a:avLst/>
          </a:prstGeom>
          <a:noFill/>
        </p:spPr>
        <p:txBody>
          <a:bodyPr wrap="square" lIns="0" tIns="0" rIns="0" bIns="0" rtlCol="0">
            <a:noAutofit/>
          </a:bodyPr>
          <a:lstStyle/>
          <a:p>
            <a:pPr algn="l"/>
            <a:endParaRPr lang="en-US" sz="1100" dirty="0"/>
          </a:p>
        </p:txBody>
      </p:sp>
      <p:sp>
        <p:nvSpPr>
          <p:cNvPr id="15" name="TextBox 14">
            <a:extLst>
              <a:ext uri="{FF2B5EF4-FFF2-40B4-BE49-F238E27FC236}">
                <a16:creationId xmlns:a16="http://schemas.microsoft.com/office/drawing/2014/main" id="{1AF7E6C9-E678-8B17-BC80-3A4C39918BA1}"/>
              </a:ext>
            </a:extLst>
          </p:cNvPr>
          <p:cNvSpPr txBox="1"/>
          <p:nvPr/>
        </p:nvSpPr>
        <p:spPr>
          <a:xfrm>
            <a:off x="4322491" y="1011676"/>
            <a:ext cx="2114025" cy="855677"/>
          </a:xfrm>
          <a:prstGeom prst="rect">
            <a:avLst/>
          </a:prstGeom>
          <a:noFill/>
        </p:spPr>
        <p:txBody>
          <a:bodyPr wrap="square" lIns="0" tIns="0" rIns="0" bIns="0" rtlCol="0">
            <a:noAutofit/>
          </a:bodyPr>
          <a:lstStyle/>
          <a:p>
            <a:pPr algn="ctr"/>
            <a:r>
              <a:rPr lang="de-DE" sz="1400" dirty="0"/>
              <a:t>Die Rechnung ist fällig. </a:t>
            </a:r>
          </a:p>
          <a:p>
            <a:pPr algn="ctr"/>
            <a:r>
              <a:rPr lang="de-DE" sz="1400" dirty="0"/>
              <a:t>Die Zahlung wird per Lastschrift eingezogen </a:t>
            </a:r>
            <a:endParaRPr lang="en-US" sz="1100" dirty="0"/>
          </a:p>
        </p:txBody>
      </p:sp>
      <p:sp>
        <p:nvSpPr>
          <p:cNvPr id="5" name="Rectangle: Rounded Corners 4">
            <a:extLst>
              <a:ext uri="{FF2B5EF4-FFF2-40B4-BE49-F238E27FC236}">
                <a16:creationId xmlns:a16="http://schemas.microsoft.com/office/drawing/2014/main" id="{75709627-A981-FC8D-24A9-57BFFCC3BBCE}"/>
              </a:ext>
            </a:extLst>
          </p:cNvPr>
          <p:cNvSpPr/>
          <p:nvPr/>
        </p:nvSpPr>
        <p:spPr>
          <a:xfrm>
            <a:off x="4356757" y="2496017"/>
            <a:ext cx="2045494" cy="55467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Fällige</a:t>
            </a:r>
            <a:r>
              <a:rPr lang="en-GB" dirty="0"/>
              <a:t> </a:t>
            </a:r>
            <a:r>
              <a:rPr lang="en-GB" dirty="0" err="1"/>
              <a:t>Rechnung</a:t>
            </a:r>
            <a:endParaRPr lang="en-GB" dirty="0"/>
          </a:p>
        </p:txBody>
      </p:sp>
      <p:sp>
        <p:nvSpPr>
          <p:cNvPr id="6" name="TextBox 5">
            <a:extLst>
              <a:ext uri="{FF2B5EF4-FFF2-40B4-BE49-F238E27FC236}">
                <a16:creationId xmlns:a16="http://schemas.microsoft.com/office/drawing/2014/main" id="{4EB2F1E2-10BB-9DE8-94D1-17461F1CCB2C}"/>
              </a:ext>
            </a:extLst>
          </p:cNvPr>
          <p:cNvSpPr txBox="1"/>
          <p:nvPr/>
        </p:nvSpPr>
        <p:spPr>
          <a:xfrm>
            <a:off x="5634037" y="2971800"/>
            <a:ext cx="914400" cy="914400"/>
          </a:xfrm>
          <a:prstGeom prst="rect">
            <a:avLst/>
          </a:prstGeom>
          <a:noFill/>
        </p:spPr>
        <p:txBody>
          <a:bodyPr wrap="square" lIns="0" tIns="0" rIns="0" bIns="0" rtlCol="0">
            <a:noAutofit/>
          </a:bodyPr>
          <a:lstStyle/>
          <a:p>
            <a:pPr algn="l"/>
            <a:endParaRPr lang="en-US" sz="1100"/>
          </a:p>
        </p:txBody>
      </p:sp>
      <p:sp>
        <p:nvSpPr>
          <p:cNvPr id="8" name="Rectangle: Rounded Corners 7">
            <a:extLst>
              <a:ext uri="{FF2B5EF4-FFF2-40B4-BE49-F238E27FC236}">
                <a16:creationId xmlns:a16="http://schemas.microsoft.com/office/drawing/2014/main" id="{D1763479-8549-8B4D-4E67-D405C38FE5B0}"/>
              </a:ext>
            </a:extLst>
          </p:cNvPr>
          <p:cNvSpPr/>
          <p:nvPr/>
        </p:nvSpPr>
        <p:spPr>
          <a:xfrm>
            <a:off x="7877175" y="2496016"/>
            <a:ext cx="2266950" cy="55467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Überfällige</a:t>
            </a:r>
            <a:r>
              <a:rPr lang="en-GB" dirty="0"/>
              <a:t> </a:t>
            </a:r>
            <a:r>
              <a:rPr lang="en-GB" dirty="0" err="1"/>
              <a:t>Rechnung</a:t>
            </a:r>
            <a:endParaRPr lang="en-GB" dirty="0"/>
          </a:p>
        </p:txBody>
      </p:sp>
      <p:sp>
        <p:nvSpPr>
          <p:cNvPr id="9" name="Oval 8">
            <a:extLst>
              <a:ext uri="{FF2B5EF4-FFF2-40B4-BE49-F238E27FC236}">
                <a16:creationId xmlns:a16="http://schemas.microsoft.com/office/drawing/2014/main" id="{EF3CA99B-6507-4DD3-C738-0F975A62516F}"/>
              </a:ext>
            </a:extLst>
          </p:cNvPr>
          <p:cNvSpPr/>
          <p:nvPr/>
        </p:nvSpPr>
        <p:spPr>
          <a:xfrm>
            <a:off x="720678" y="3580895"/>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EE4926-70D6-BAAA-10CE-4DF11F5A58C3}"/>
              </a:ext>
            </a:extLst>
          </p:cNvPr>
          <p:cNvSpPr/>
          <p:nvPr/>
        </p:nvSpPr>
        <p:spPr>
          <a:xfrm>
            <a:off x="5236631" y="3583196"/>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12000F2-F410-241F-B84B-366D72488C47}"/>
              </a:ext>
            </a:extLst>
          </p:cNvPr>
          <p:cNvSpPr/>
          <p:nvPr/>
        </p:nvSpPr>
        <p:spPr>
          <a:xfrm>
            <a:off x="5581649" y="4708403"/>
            <a:ext cx="1657350" cy="4065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r>
              <a:rPr lang="en-GB" baseline="30000"/>
              <a:t>st</a:t>
            </a:r>
            <a:r>
              <a:rPr lang="en-GB"/>
              <a:t> Chaser</a:t>
            </a:r>
          </a:p>
        </p:txBody>
      </p:sp>
      <p:sp>
        <p:nvSpPr>
          <p:cNvPr id="21" name="Rectangle: Rounded Corners 20">
            <a:extLst>
              <a:ext uri="{FF2B5EF4-FFF2-40B4-BE49-F238E27FC236}">
                <a16:creationId xmlns:a16="http://schemas.microsoft.com/office/drawing/2014/main" id="{289C8B44-EA75-8153-3AF1-57E78E6725FC}"/>
              </a:ext>
            </a:extLst>
          </p:cNvPr>
          <p:cNvSpPr/>
          <p:nvPr/>
        </p:nvSpPr>
        <p:spPr>
          <a:xfrm>
            <a:off x="7681649" y="4695909"/>
            <a:ext cx="1657350" cy="4065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r>
              <a:rPr lang="en-GB" baseline="30000"/>
              <a:t>nd</a:t>
            </a:r>
            <a:r>
              <a:rPr lang="en-GB"/>
              <a:t> Chaser</a:t>
            </a:r>
          </a:p>
        </p:txBody>
      </p:sp>
      <p:sp>
        <p:nvSpPr>
          <p:cNvPr id="22" name="Rectangle: Rounded Corners 21">
            <a:extLst>
              <a:ext uri="{FF2B5EF4-FFF2-40B4-BE49-F238E27FC236}">
                <a16:creationId xmlns:a16="http://schemas.microsoft.com/office/drawing/2014/main" id="{8AAD0A70-1CF9-E53C-55E6-74433FB4F6DB}"/>
              </a:ext>
            </a:extLst>
          </p:cNvPr>
          <p:cNvSpPr/>
          <p:nvPr/>
        </p:nvSpPr>
        <p:spPr>
          <a:xfrm>
            <a:off x="9775235" y="4554609"/>
            <a:ext cx="2408868" cy="125802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Kündigungsrisiko, LP ist berechtigt zur Kündigung von Verträgen und Abholung von Transportern </a:t>
            </a:r>
            <a:endParaRPr lang="en-GB" sz="1400" dirty="0"/>
          </a:p>
        </p:txBody>
      </p:sp>
      <p:sp>
        <p:nvSpPr>
          <p:cNvPr id="23" name="Rectangle: Rounded Corners 22">
            <a:extLst>
              <a:ext uri="{FF2B5EF4-FFF2-40B4-BE49-F238E27FC236}">
                <a16:creationId xmlns:a16="http://schemas.microsoft.com/office/drawing/2014/main" id="{C3704784-0469-5EBF-262C-45FBC8951797}"/>
              </a:ext>
            </a:extLst>
          </p:cNvPr>
          <p:cNvSpPr/>
          <p:nvPr/>
        </p:nvSpPr>
        <p:spPr>
          <a:xfrm>
            <a:off x="3301517" y="4701582"/>
            <a:ext cx="1686942" cy="59555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Erinnerung</a:t>
            </a:r>
            <a:r>
              <a:rPr lang="en-GB" dirty="0"/>
              <a:t> </a:t>
            </a:r>
            <a:r>
              <a:rPr lang="en-GB" dirty="0" err="1"/>
              <a:t>offene</a:t>
            </a:r>
            <a:r>
              <a:rPr lang="en-GB" dirty="0"/>
              <a:t> </a:t>
            </a:r>
            <a:r>
              <a:rPr lang="en-GB" dirty="0" err="1"/>
              <a:t>Posten</a:t>
            </a:r>
            <a:endParaRPr lang="en-GB" dirty="0"/>
          </a:p>
        </p:txBody>
      </p:sp>
      <p:sp>
        <p:nvSpPr>
          <p:cNvPr id="24" name="Rectangle: Rounded Corners 23">
            <a:extLst>
              <a:ext uri="{FF2B5EF4-FFF2-40B4-BE49-F238E27FC236}">
                <a16:creationId xmlns:a16="http://schemas.microsoft.com/office/drawing/2014/main" id="{7DE53066-7DD8-DFBB-9CC9-E116EFF17FE0}"/>
              </a:ext>
            </a:extLst>
          </p:cNvPr>
          <p:cNvSpPr/>
          <p:nvPr/>
        </p:nvSpPr>
        <p:spPr>
          <a:xfrm rot="16200000">
            <a:off x="-855104" y="4898441"/>
            <a:ext cx="2402075" cy="40652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Email Reminders</a:t>
            </a:r>
          </a:p>
        </p:txBody>
      </p:sp>
      <p:sp>
        <p:nvSpPr>
          <p:cNvPr id="25" name="TextBox 24">
            <a:extLst>
              <a:ext uri="{FF2B5EF4-FFF2-40B4-BE49-F238E27FC236}">
                <a16:creationId xmlns:a16="http://schemas.microsoft.com/office/drawing/2014/main" id="{9145251B-B640-B934-A3D3-FC801BB51779}"/>
              </a:ext>
            </a:extLst>
          </p:cNvPr>
          <p:cNvSpPr txBox="1"/>
          <p:nvPr/>
        </p:nvSpPr>
        <p:spPr>
          <a:xfrm>
            <a:off x="-23385" y="1248869"/>
            <a:ext cx="2820901" cy="933588"/>
          </a:xfrm>
          <a:prstGeom prst="rect">
            <a:avLst/>
          </a:prstGeom>
          <a:noFill/>
        </p:spPr>
        <p:txBody>
          <a:bodyPr wrap="square" lIns="0" tIns="0" rIns="0" bIns="0" rtlCol="0">
            <a:noAutofit/>
          </a:bodyPr>
          <a:lstStyle/>
          <a:p>
            <a:pPr algn="ctr"/>
            <a:r>
              <a:rPr lang="en-GB" sz="1400" b="1" dirty="0">
                <a:solidFill>
                  <a:srgbClr val="FF0000"/>
                </a:solidFill>
              </a:rPr>
              <a:t>Mitte</a:t>
            </a:r>
            <a:r>
              <a:rPr lang="en-GB" sz="1400" b="1" dirty="0"/>
              <a:t> des </a:t>
            </a:r>
            <a:r>
              <a:rPr lang="en-GB" sz="1400" b="1" dirty="0" err="1"/>
              <a:t>Monats</a:t>
            </a:r>
            <a:r>
              <a:rPr lang="en-GB" sz="1400" b="1" dirty="0"/>
              <a:t>    ( </a:t>
            </a:r>
            <a:r>
              <a:rPr lang="en-GB" sz="1400" b="1" dirty="0" err="1"/>
              <a:t>Erstellung</a:t>
            </a:r>
            <a:r>
              <a:rPr lang="en-GB" sz="1400" b="1" dirty="0"/>
              <a:t> </a:t>
            </a:r>
            <a:r>
              <a:rPr lang="en-GB" sz="1400" b="1" dirty="0" err="1"/>
              <a:t>derLeasingrechnung</a:t>
            </a:r>
            <a:r>
              <a:rPr lang="en-GB" sz="1400" b="1" dirty="0"/>
              <a:t>)</a:t>
            </a:r>
          </a:p>
          <a:p>
            <a:pPr algn="ctr"/>
            <a:r>
              <a:rPr lang="en-GB" sz="1400" b="1" dirty="0">
                <a:solidFill>
                  <a:srgbClr val="FF0000"/>
                </a:solidFill>
              </a:rPr>
              <a:t>Ende</a:t>
            </a:r>
            <a:r>
              <a:rPr lang="en-GB" sz="1400" b="1" dirty="0"/>
              <a:t> des </a:t>
            </a:r>
            <a:r>
              <a:rPr lang="en-GB" sz="1400" b="1" dirty="0" err="1"/>
              <a:t>Monats</a:t>
            </a:r>
            <a:r>
              <a:rPr lang="en-GB" sz="1400" b="1" dirty="0"/>
              <a:t> ( </a:t>
            </a:r>
            <a:r>
              <a:rPr lang="en-GB" sz="1400" b="1" dirty="0" err="1"/>
              <a:t>Erstellung</a:t>
            </a:r>
            <a:r>
              <a:rPr lang="en-GB" sz="1400" b="1" dirty="0"/>
              <a:t> der </a:t>
            </a:r>
            <a:r>
              <a:rPr lang="en-GB" sz="1400" b="1" dirty="0" err="1"/>
              <a:t>Weiterbelastungsrechnung</a:t>
            </a:r>
            <a:r>
              <a:rPr lang="en-GB" sz="1400" b="1" dirty="0"/>
              <a:t>)</a:t>
            </a:r>
            <a:endParaRPr lang="en-US" sz="1100" dirty="0"/>
          </a:p>
        </p:txBody>
      </p:sp>
      <p:sp>
        <p:nvSpPr>
          <p:cNvPr id="26" name="TextBox 25">
            <a:extLst>
              <a:ext uri="{FF2B5EF4-FFF2-40B4-BE49-F238E27FC236}">
                <a16:creationId xmlns:a16="http://schemas.microsoft.com/office/drawing/2014/main" id="{3FE6B4E0-E31D-1FDE-DA15-3926A5BABB05}"/>
              </a:ext>
            </a:extLst>
          </p:cNvPr>
          <p:cNvSpPr txBox="1"/>
          <p:nvPr/>
        </p:nvSpPr>
        <p:spPr>
          <a:xfrm>
            <a:off x="3884578" y="347989"/>
            <a:ext cx="2989849" cy="653549"/>
          </a:xfrm>
          <a:prstGeom prst="rect">
            <a:avLst/>
          </a:prstGeom>
          <a:noFill/>
        </p:spPr>
        <p:txBody>
          <a:bodyPr wrap="square" lIns="0" tIns="0" rIns="0" bIns="0" rtlCol="0">
            <a:noAutofit/>
          </a:bodyPr>
          <a:lstStyle/>
          <a:p>
            <a:pPr algn="ctr"/>
            <a:r>
              <a:rPr lang="en-GB" sz="1400" b="1" dirty="0"/>
              <a:t>Am </a:t>
            </a:r>
            <a:r>
              <a:rPr lang="en-GB" sz="1400" b="1" dirty="0">
                <a:solidFill>
                  <a:srgbClr val="FF0000"/>
                </a:solidFill>
              </a:rPr>
              <a:t>20.</a:t>
            </a:r>
            <a:r>
              <a:rPr lang="en-GB" sz="1400" b="1" dirty="0"/>
              <a:t> </a:t>
            </a:r>
            <a:r>
              <a:rPr lang="en-GB" sz="1400" b="1" dirty="0" err="1"/>
              <a:t>im</a:t>
            </a:r>
            <a:r>
              <a:rPr lang="en-GB" sz="1400" b="1" dirty="0"/>
              <a:t> </a:t>
            </a:r>
            <a:r>
              <a:rPr lang="en-GB" sz="1400" b="1" dirty="0" err="1"/>
              <a:t>darauffolgenden</a:t>
            </a:r>
            <a:r>
              <a:rPr lang="en-GB" sz="1400" b="1" dirty="0"/>
              <a:t> Monat (</a:t>
            </a:r>
            <a:r>
              <a:rPr lang="en-GB" sz="1400" b="1" dirty="0" err="1"/>
              <a:t>Leasingrechnung</a:t>
            </a:r>
            <a:r>
              <a:rPr lang="en-GB" sz="1400" b="1" dirty="0"/>
              <a:t>), </a:t>
            </a:r>
            <a:r>
              <a:rPr lang="en-GB" sz="1400" b="1" dirty="0" err="1"/>
              <a:t>bzw</a:t>
            </a:r>
            <a:r>
              <a:rPr lang="en-GB" sz="1400" b="1" dirty="0"/>
              <a:t>. </a:t>
            </a:r>
            <a:r>
              <a:rPr lang="en-GB" sz="1400" b="1" dirty="0" err="1"/>
              <a:t>übernächsten</a:t>
            </a:r>
            <a:r>
              <a:rPr lang="en-GB" sz="1400" b="1" dirty="0"/>
              <a:t> Monat (WBL)</a:t>
            </a:r>
            <a:endParaRPr lang="en-US" sz="1100" dirty="0"/>
          </a:p>
        </p:txBody>
      </p:sp>
      <p:cxnSp>
        <p:nvCxnSpPr>
          <p:cNvPr id="28" name="Straight Connector 27">
            <a:extLst>
              <a:ext uri="{FF2B5EF4-FFF2-40B4-BE49-F238E27FC236}">
                <a16:creationId xmlns:a16="http://schemas.microsoft.com/office/drawing/2014/main" id="{D23A5311-A80E-882F-7284-5AA0CB579278}"/>
              </a:ext>
            </a:extLst>
          </p:cNvPr>
          <p:cNvCxnSpPr>
            <a:cxnSpLocks/>
          </p:cNvCxnSpPr>
          <p:nvPr/>
        </p:nvCxnSpPr>
        <p:spPr>
          <a:xfrm>
            <a:off x="871429" y="2060916"/>
            <a:ext cx="0" cy="1366174"/>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DBC0EE95-3EA3-7819-A128-13C2B481114B}"/>
              </a:ext>
            </a:extLst>
          </p:cNvPr>
          <p:cNvCxnSpPr/>
          <p:nvPr/>
        </p:nvCxnSpPr>
        <p:spPr>
          <a:xfrm>
            <a:off x="5379504" y="1763772"/>
            <a:ext cx="0" cy="66675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BE7DEFD0-3334-4CE5-520E-12992B03C7CB}"/>
              </a:ext>
            </a:extLst>
          </p:cNvPr>
          <p:cNvCxnSpPr/>
          <p:nvPr/>
        </p:nvCxnSpPr>
        <p:spPr>
          <a:xfrm flipH="1">
            <a:off x="6548437" y="2809875"/>
            <a:ext cx="1328738" cy="0"/>
          </a:xfrm>
          <a:prstGeom prst="straightConnector1">
            <a:avLst/>
          </a:prstGeom>
          <a:ln>
            <a:solidFill>
              <a:schemeClr val="tx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D1F77980-47D6-C097-1D28-0191626F3CCA}"/>
              </a:ext>
            </a:extLst>
          </p:cNvPr>
          <p:cNvCxnSpPr>
            <a:cxnSpLocks/>
          </p:cNvCxnSpPr>
          <p:nvPr/>
        </p:nvCxnSpPr>
        <p:spPr>
          <a:xfrm>
            <a:off x="10144125" y="2817330"/>
            <a:ext cx="699084" cy="0"/>
          </a:xfrm>
          <a:prstGeom prst="straightConnector1">
            <a:avLst/>
          </a:prstGeom>
          <a:ln>
            <a:solidFill>
              <a:schemeClr val="tx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2C652166-AF50-0C7C-F307-4280F61517D9}"/>
              </a:ext>
            </a:extLst>
          </p:cNvPr>
          <p:cNvSpPr txBox="1"/>
          <p:nvPr/>
        </p:nvSpPr>
        <p:spPr>
          <a:xfrm>
            <a:off x="2609070" y="3916896"/>
            <a:ext cx="2756493" cy="276370"/>
          </a:xfrm>
          <a:prstGeom prst="rect">
            <a:avLst/>
          </a:prstGeom>
          <a:noFill/>
        </p:spPr>
        <p:txBody>
          <a:bodyPr wrap="square" lIns="0" tIns="0" rIns="0" bIns="0" rtlCol="0">
            <a:noAutofit/>
          </a:bodyPr>
          <a:lstStyle/>
          <a:p>
            <a:pPr algn="ctr"/>
            <a:r>
              <a:rPr lang="en-GB" sz="1400" b="1" dirty="0"/>
              <a:t>Am </a:t>
            </a:r>
            <a:r>
              <a:rPr lang="en-GB" sz="1400" b="1" dirty="0">
                <a:solidFill>
                  <a:srgbClr val="FF0000"/>
                </a:solidFill>
              </a:rPr>
              <a:t>20.</a:t>
            </a:r>
            <a:r>
              <a:rPr lang="en-GB" sz="1400" b="1" dirty="0"/>
              <a:t> </a:t>
            </a:r>
            <a:r>
              <a:rPr lang="en-GB" sz="1400" b="1" dirty="0" err="1"/>
              <a:t>im</a:t>
            </a:r>
            <a:r>
              <a:rPr lang="en-GB" sz="1400" b="1" dirty="0"/>
              <a:t> </a:t>
            </a:r>
            <a:r>
              <a:rPr lang="en-GB" sz="1400" b="1" dirty="0" err="1"/>
              <a:t>darauffolgenden</a:t>
            </a:r>
            <a:r>
              <a:rPr lang="en-GB" sz="1400" b="1" dirty="0"/>
              <a:t> / </a:t>
            </a:r>
            <a:r>
              <a:rPr lang="en-GB" sz="1400" b="1" dirty="0" err="1"/>
              <a:t>übernächsten</a:t>
            </a:r>
            <a:r>
              <a:rPr lang="en-GB" sz="1400" b="1" dirty="0"/>
              <a:t> Monat</a:t>
            </a:r>
          </a:p>
          <a:p>
            <a:pPr algn="l"/>
            <a:endParaRPr lang="en-US" sz="1100" dirty="0"/>
          </a:p>
        </p:txBody>
      </p:sp>
      <p:sp>
        <p:nvSpPr>
          <p:cNvPr id="35" name="Oval 34">
            <a:extLst>
              <a:ext uri="{FF2B5EF4-FFF2-40B4-BE49-F238E27FC236}">
                <a16:creationId xmlns:a16="http://schemas.microsoft.com/office/drawing/2014/main" id="{6A6B5FCA-6500-5018-DE81-C4CEB4D79726}"/>
              </a:ext>
            </a:extLst>
          </p:cNvPr>
          <p:cNvSpPr/>
          <p:nvPr/>
        </p:nvSpPr>
        <p:spPr>
          <a:xfrm>
            <a:off x="8367449" y="3583196"/>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4562920-878C-9241-0A32-A1F6A0A93466}"/>
              </a:ext>
            </a:extLst>
          </p:cNvPr>
          <p:cNvSpPr/>
          <p:nvPr/>
        </p:nvSpPr>
        <p:spPr>
          <a:xfrm>
            <a:off x="10843209" y="3583090"/>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2D49B2-BDAD-0225-465B-435A44415638}"/>
              </a:ext>
            </a:extLst>
          </p:cNvPr>
          <p:cNvSpPr/>
          <p:nvPr/>
        </p:nvSpPr>
        <p:spPr>
          <a:xfrm>
            <a:off x="6231993" y="3583196"/>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EAE86E5-6B11-5A62-32C5-6544C3373732}"/>
              </a:ext>
            </a:extLst>
          </p:cNvPr>
          <p:cNvCxnSpPr>
            <a:cxnSpLocks/>
          </p:cNvCxnSpPr>
          <p:nvPr/>
        </p:nvCxnSpPr>
        <p:spPr>
          <a:xfrm>
            <a:off x="3802652" y="4392420"/>
            <a:ext cx="321233" cy="303489"/>
          </a:xfrm>
          <a:prstGeom prst="line">
            <a:avLst/>
          </a:prstGeom>
          <a:ln>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A64A61D6-55E4-C039-F837-FCFFBEF39B57}"/>
              </a:ext>
            </a:extLst>
          </p:cNvPr>
          <p:cNvCxnSpPr>
            <a:cxnSpLocks/>
          </p:cNvCxnSpPr>
          <p:nvPr/>
        </p:nvCxnSpPr>
        <p:spPr>
          <a:xfrm>
            <a:off x="6374868" y="4005743"/>
            <a:ext cx="0" cy="586617"/>
          </a:xfrm>
          <a:prstGeom prst="line">
            <a:avLst/>
          </a:prstGeom>
          <a:ln>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D010D947-C5C6-C7FB-E287-F1BB0CD7E192}"/>
              </a:ext>
            </a:extLst>
          </p:cNvPr>
          <p:cNvCxnSpPr>
            <a:cxnSpLocks/>
          </p:cNvCxnSpPr>
          <p:nvPr/>
        </p:nvCxnSpPr>
        <p:spPr>
          <a:xfrm>
            <a:off x="10986084" y="3986465"/>
            <a:ext cx="0" cy="586617"/>
          </a:xfrm>
          <a:prstGeom prst="line">
            <a:avLst/>
          </a:prstGeom>
          <a:ln>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5BFBE6DC-3075-9E49-5E97-6360EF992184}"/>
              </a:ext>
            </a:extLst>
          </p:cNvPr>
          <p:cNvCxnSpPr>
            <a:cxnSpLocks/>
          </p:cNvCxnSpPr>
          <p:nvPr/>
        </p:nvCxnSpPr>
        <p:spPr>
          <a:xfrm>
            <a:off x="8510324" y="4005744"/>
            <a:ext cx="0" cy="586617"/>
          </a:xfrm>
          <a:prstGeom prst="line">
            <a:avLst/>
          </a:prstGeom>
          <a:ln>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09AE0AE-D889-07F1-8FA3-FDEC07EA2E0A}"/>
              </a:ext>
            </a:extLst>
          </p:cNvPr>
          <p:cNvCxnSpPr>
            <a:cxnSpLocks/>
            <a:stCxn id="9" idx="6"/>
            <a:endCxn id="10" idx="2"/>
          </p:cNvCxnSpPr>
          <p:nvPr/>
        </p:nvCxnSpPr>
        <p:spPr>
          <a:xfrm>
            <a:off x="1006428" y="3715770"/>
            <a:ext cx="4230203" cy="230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3456E39-B1D7-D38F-B46D-58334D716F9B}"/>
              </a:ext>
            </a:extLst>
          </p:cNvPr>
          <p:cNvSpPr/>
          <p:nvPr/>
        </p:nvSpPr>
        <p:spPr>
          <a:xfrm>
            <a:off x="1928199" y="3585293"/>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479A2A0-BAED-EC18-D275-DE813E2852EA}"/>
              </a:ext>
            </a:extLst>
          </p:cNvPr>
          <p:cNvCxnSpPr>
            <a:cxnSpLocks/>
          </p:cNvCxnSpPr>
          <p:nvPr/>
        </p:nvCxnSpPr>
        <p:spPr>
          <a:xfrm>
            <a:off x="2090640" y="3231657"/>
            <a:ext cx="0" cy="231664"/>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C9DDF354-8A93-8776-6F4A-63DC314038CD}"/>
              </a:ext>
            </a:extLst>
          </p:cNvPr>
          <p:cNvCxnSpPr>
            <a:cxnSpLocks/>
          </p:cNvCxnSpPr>
          <p:nvPr/>
        </p:nvCxnSpPr>
        <p:spPr>
          <a:xfrm>
            <a:off x="5379503" y="3186951"/>
            <a:ext cx="0" cy="27637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0B33905C-77FF-3257-4AEE-BF4027A3B81B}"/>
              </a:ext>
            </a:extLst>
          </p:cNvPr>
          <p:cNvSpPr/>
          <p:nvPr/>
        </p:nvSpPr>
        <p:spPr>
          <a:xfrm>
            <a:off x="3987317" y="3561031"/>
            <a:ext cx="285750" cy="26974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E23781-A59B-ED74-DA03-4E4CC3BB8DAB}"/>
              </a:ext>
            </a:extLst>
          </p:cNvPr>
          <p:cNvSpPr txBox="1"/>
          <p:nvPr/>
        </p:nvSpPr>
        <p:spPr>
          <a:xfrm>
            <a:off x="1032623" y="3063602"/>
            <a:ext cx="4575220" cy="269749"/>
          </a:xfrm>
          <a:prstGeom prst="rect">
            <a:avLst/>
          </a:prstGeom>
          <a:noFill/>
        </p:spPr>
        <p:txBody>
          <a:bodyPr wrap="square" lIns="0" tIns="0" rIns="0" bIns="0" rtlCol="0">
            <a:noAutofit/>
          </a:bodyPr>
          <a:lstStyle/>
          <a:p>
            <a:pPr algn="l"/>
            <a:r>
              <a:rPr lang="de-DE" sz="1100" dirty="0">
                <a:solidFill>
                  <a:schemeClr val="accent5"/>
                </a:solidFill>
              </a:rPr>
              <a:t>Eventuelle Rückfragen müssen vor dem Fälligkeitstermin gestellt werden. </a:t>
            </a:r>
            <a:endParaRPr lang="en-GB" sz="1100" dirty="0">
              <a:solidFill>
                <a:schemeClr val="accent5"/>
              </a:solidFill>
            </a:endParaRPr>
          </a:p>
        </p:txBody>
      </p:sp>
      <p:sp>
        <p:nvSpPr>
          <p:cNvPr id="32" name="TextBox 31">
            <a:extLst>
              <a:ext uri="{FF2B5EF4-FFF2-40B4-BE49-F238E27FC236}">
                <a16:creationId xmlns:a16="http://schemas.microsoft.com/office/drawing/2014/main" id="{9C5768A7-1D72-08DA-06D9-4210DBBBED71}"/>
              </a:ext>
            </a:extLst>
          </p:cNvPr>
          <p:cNvSpPr txBox="1"/>
          <p:nvPr/>
        </p:nvSpPr>
        <p:spPr>
          <a:xfrm>
            <a:off x="5365563" y="4599216"/>
            <a:ext cx="4204367" cy="2184895"/>
          </a:xfrm>
          <a:prstGeom prst="rect">
            <a:avLst/>
          </a:prstGeom>
          <a:noFill/>
          <a:ln>
            <a:solidFill>
              <a:schemeClr val="accent5"/>
            </a:solidFill>
          </a:ln>
        </p:spPr>
        <p:txBody>
          <a:bodyPr wrap="square" lIns="0" tIns="0" rIns="0" bIns="0" rtlCol="0">
            <a:noAutofit/>
          </a:bodyPr>
          <a:lstStyle/>
          <a:p>
            <a:pPr marL="171450" indent="-171450" algn="l">
              <a:buFont typeface="Arial" panose="020B0604020202020204" pitchFamily="34" charset="0"/>
              <a:buChar char="•"/>
            </a:pPr>
            <a:endParaRPr lang="en-GB" sz="1100" dirty="0">
              <a:solidFill>
                <a:schemeClr val="accent5"/>
              </a:solidFill>
            </a:endParaRPr>
          </a:p>
          <a:p>
            <a:pPr algn="l"/>
            <a:endParaRPr lang="en-GB" sz="1100" dirty="0">
              <a:solidFill>
                <a:schemeClr val="accent5"/>
              </a:solidFill>
            </a:endParaRPr>
          </a:p>
          <a:p>
            <a:pPr algn="l"/>
            <a:endParaRPr lang="en-GB" sz="1100" b="1" u="sng" dirty="0">
              <a:solidFill>
                <a:schemeClr val="accent5"/>
              </a:solidFill>
            </a:endParaRPr>
          </a:p>
          <a:p>
            <a:pPr algn="l"/>
            <a:endParaRPr lang="en-GB" sz="1100" b="1" u="sng" dirty="0">
              <a:solidFill>
                <a:schemeClr val="accent5"/>
              </a:solidFill>
            </a:endParaRPr>
          </a:p>
          <a:p>
            <a:pPr marL="171450" indent="-171450" algn="l">
              <a:buFont typeface="Arial" panose="020B0604020202020204" pitchFamily="34" charset="0"/>
              <a:buChar char="•"/>
            </a:pPr>
            <a:r>
              <a:rPr lang="en-GB" sz="1100" dirty="0">
                <a:solidFill>
                  <a:schemeClr val="accent5"/>
                </a:solidFill>
              </a:rPr>
              <a:t>Es </a:t>
            </a:r>
            <a:r>
              <a:rPr lang="en-GB" sz="1100" dirty="0" err="1">
                <a:solidFill>
                  <a:schemeClr val="accent5"/>
                </a:solidFill>
              </a:rPr>
              <a:t>erfogt</a:t>
            </a:r>
            <a:r>
              <a:rPr lang="en-GB" sz="1100" dirty="0">
                <a:solidFill>
                  <a:schemeClr val="accent5"/>
                </a:solidFill>
              </a:rPr>
              <a:t> </a:t>
            </a:r>
            <a:r>
              <a:rPr lang="en-GB" sz="1100" dirty="0" err="1">
                <a:solidFill>
                  <a:schemeClr val="accent5"/>
                </a:solidFill>
              </a:rPr>
              <a:t>eine</a:t>
            </a:r>
            <a:r>
              <a:rPr lang="en-GB" sz="1100" dirty="0">
                <a:solidFill>
                  <a:schemeClr val="accent5"/>
                </a:solidFill>
              </a:rPr>
              <a:t> </a:t>
            </a:r>
            <a:r>
              <a:rPr lang="en-GB" sz="1100" dirty="0" err="1">
                <a:solidFill>
                  <a:schemeClr val="accent5"/>
                </a:solidFill>
              </a:rPr>
              <a:t>wöchentliche</a:t>
            </a:r>
            <a:r>
              <a:rPr lang="en-GB" sz="1100" dirty="0">
                <a:solidFill>
                  <a:schemeClr val="accent5"/>
                </a:solidFill>
              </a:rPr>
              <a:t> </a:t>
            </a:r>
            <a:r>
              <a:rPr lang="en-GB" sz="1100" dirty="0" err="1">
                <a:solidFill>
                  <a:schemeClr val="accent5"/>
                </a:solidFill>
              </a:rPr>
              <a:t>Mahnung</a:t>
            </a:r>
            <a:r>
              <a:rPr lang="en-GB" sz="1100" dirty="0">
                <a:solidFill>
                  <a:schemeClr val="accent5"/>
                </a:solidFill>
              </a:rPr>
              <a:t> der </a:t>
            </a:r>
            <a:r>
              <a:rPr lang="en-GB" sz="1100" dirty="0" err="1">
                <a:solidFill>
                  <a:schemeClr val="accent5"/>
                </a:solidFill>
              </a:rPr>
              <a:t>offenen</a:t>
            </a:r>
            <a:r>
              <a:rPr lang="en-GB" sz="1100" dirty="0">
                <a:solidFill>
                  <a:schemeClr val="accent5"/>
                </a:solidFill>
              </a:rPr>
              <a:t> </a:t>
            </a:r>
            <a:r>
              <a:rPr lang="en-GB" sz="1100" dirty="0" err="1">
                <a:solidFill>
                  <a:schemeClr val="accent5"/>
                </a:solidFill>
              </a:rPr>
              <a:t>Posten</a:t>
            </a:r>
            <a:r>
              <a:rPr lang="en-GB" sz="1100" dirty="0">
                <a:solidFill>
                  <a:schemeClr val="accent5"/>
                </a:solidFill>
              </a:rPr>
              <a:t>, </a:t>
            </a:r>
            <a:r>
              <a:rPr lang="en-GB" sz="1100" dirty="0" err="1">
                <a:solidFill>
                  <a:schemeClr val="accent5"/>
                </a:solidFill>
              </a:rPr>
              <a:t>sobald</a:t>
            </a:r>
            <a:r>
              <a:rPr lang="en-GB" sz="1100" dirty="0">
                <a:solidFill>
                  <a:schemeClr val="accent5"/>
                </a:solidFill>
              </a:rPr>
              <a:t> die </a:t>
            </a:r>
            <a:r>
              <a:rPr lang="en-GB" sz="1100" dirty="0" err="1">
                <a:solidFill>
                  <a:schemeClr val="accent5"/>
                </a:solidFill>
              </a:rPr>
              <a:t>Rechnung</a:t>
            </a:r>
            <a:r>
              <a:rPr lang="en-GB" sz="1100" dirty="0">
                <a:solidFill>
                  <a:schemeClr val="accent5"/>
                </a:solidFill>
              </a:rPr>
              <a:t> </a:t>
            </a:r>
            <a:r>
              <a:rPr lang="en-GB" sz="1100" dirty="0" err="1">
                <a:solidFill>
                  <a:schemeClr val="accent5"/>
                </a:solidFill>
              </a:rPr>
              <a:t>überfällig</a:t>
            </a:r>
            <a:r>
              <a:rPr lang="en-GB" sz="1100" dirty="0">
                <a:solidFill>
                  <a:schemeClr val="accent5"/>
                </a:solidFill>
              </a:rPr>
              <a:t> </a:t>
            </a:r>
            <a:r>
              <a:rPr lang="en-GB" sz="1100" dirty="0" err="1">
                <a:solidFill>
                  <a:schemeClr val="accent5"/>
                </a:solidFill>
              </a:rPr>
              <a:t>ist</a:t>
            </a:r>
            <a:r>
              <a:rPr lang="en-GB" sz="1100" dirty="0">
                <a:solidFill>
                  <a:schemeClr val="accent5"/>
                </a:solidFill>
              </a:rPr>
              <a:t>.</a:t>
            </a:r>
          </a:p>
          <a:p>
            <a:pPr marL="171450" indent="-171450" algn="l">
              <a:buFont typeface="Arial" panose="020B0604020202020204" pitchFamily="34" charset="0"/>
              <a:buChar char="•"/>
            </a:pPr>
            <a:r>
              <a:rPr lang="de-DE" sz="1100" dirty="0">
                <a:solidFill>
                  <a:schemeClr val="accent5"/>
                </a:solidFill>
              </a:rPr>
              <a:t>Bitte beachten Sie, dass Sie Ihren Vertrag verletzen, wenn Sie ohne triftigen Grund (z.B. durch Anfechtung der Rechnung) keine Zahlungen leisten.  LeasePlan behält sich das Recht vor, Ihren Vertrag zu kündigen und Ihre Transporter abzuholen.</a:t>
            </a:r>
          </a:p>
          <a:p>
            <a:pPr marL="171450" indent="-171450" algn="l">
              <a:buFont typeface="Arial" panose="020B0604020202020204" pitchFamily="34" charset="0"/>
              <a:buChar char="•"/>
            </a:pPr>
            <a:r>
              <a:rPr lang="de-DE" sz="1100" dirty="0">
                <a:solidFill>
                  <a:schemeClr val="accent5"/>
                </a:solidFill>
              </a:rPr>
              <a:t>Der Lastschrifteinzug ist eine vertragliche Verpflichtung, jede Stornierung des Lastschrifteinzugs ist ein Vertragsbruch. </a:t>
            </a:r>
            <a:endParaRPr lang="en-GB" sz="1100" b="1" u="sng" dirty="0">
              <a:solidFill>
                <a:schemeClr val="accent5"/>
              </a:solidFill>
            </a:endParaRPr>
          </a:p>
        </p:txBody>
      </p:sp>
    </p:spTree>
    <p:extLst>
      <p:ext uri="{BB962C8B-B14F-4D97-AF65-F5344CB8AC3E}">
        <p14:creationId xmlns:p14="http://schemas.microsoft.com/office/powerpoint/2010/main" val="26454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944FEA4-D5DB-C2C4-EE58-69FE12BA04F6}"/>
              </a:ext>
            </a:extLst>
          </p:cNvPr>
          <p:cNvSpPr>
            <a:spLocks noGrp="1"/>
          </p:cNvSpPr>
          <p:nvPr>
            <p:ph type="body" sz="quarter" idx="14"/>
          </p:nvPr>
        </p:nvSpPr>
        <p:spPr>
          <a:xfrm>
            <a:off x="395128" y="3643804"/>
            <a:ext cx="11626295" cy="2555874"/>
          </a:xfrm>
        </p:spPr>
        <p:txBody>
          <a:bodyPr/>
          <a:lstStyle/>
          <a:p>
            <a:r>
              <a:rPr lang="de-DE" dirty="0"/>
              <a:t>Wenn Sie eine Rechnung reklamieren, wird die Abbuchung gestoppt, sofern wir </a:t>
            </a:r>
            <a:r>
              <a:rPr lang="de-DE" dirty="0">
                <a:solidFill>
                  <a:srgbClr val="FF0000"/>
                </a:solidFill>
              </a:rPr>
              <a:t>mindestens </a:t>
            </a:r>
            <a:r>
              <a:rPr lang="en-GB" dirty="0">
                <a:solidFill>
                  <a:srgbClr val="FF0000"/>
                </a:solidFill>
              </a:rPr>
              <a:t>5 </a:t>
            </a:r>
            <a:r>
              <a:rPr lang="de-DE" dirty="0">
                <a:solidFill>
                  <a:srgbClr val="FF0000"/>
                </a:solidFill>
              </a:rPr>
              <a:t>Werktage </a:t>
            </a:r>
            <a:r>
              <a:rPr lang="de-DE" dirty="0"/>
              <a:t>vor Fälligkeit der Rechnung benachrichtigt werden. </a:t>
            </a:r>
            <a:endParaRPr lang="en-GB" dirty="0"/>
          </a:p>
          <a:p>
            <a:r>
              <a:rPr lang="de-DE" u="sng" dirty="0"/>
              <a:t>Bitte melden Sie sich so bald wie möglich und stornieren Sie die Abbuchung nicht ohne vorherige Rücksprache. </a:t>
            </a:r>
            <a:endParaRPr lang="en-US" dirty="0"/>
          </a:p>
        </p:txBody>
      </p:sp>
      <p:sp>
        <p:nvSpPr>
          <p:cNvPr id="11" name="Title 10">
            <a:extLst>
              <a:ext uri="{FF2B5EF4-FFF2-40B4-BE49-F238E27FC236}">
                <a16:creationId xmlns:a16="http://schemas.microsoft.com/office/drawing/2014/main" id="{E75E275A-7F68-5961-F3FC-D8998E9F2C82}"/>
              </a:ext>
            </a:extLst>
          </p:cNvPr>
          <p:cNvSpPr>
            <a:spLocks noGrp="1"/>
          </p:cNvSpPr>
          <p:nvPr>
            <p:ph type="title"/>
          </p:nvPr>
        </p:nvSpPr>
        <p:spPr>
          <a:xfrm>
            <a:off x="1033627" y="2490182"/>
            <a:ext cx="6036475" cy="624581"/>
          </a:xfrm>
        </p:spPr>
        <p:txBody>
          <a:bodyPr/>
          <a:lstStyle/>
          <a:p>
            <a:r>
              <a:rPr lang="en-GB" dirty="0" err="1"/>
              <a:t>Wichtig</a:t>
            </a:r>
            <a:r>
              <a:rPr lang="en-GB" dirty="0"/>
              <a:t> </a:t>
            </a:r>
            <a:r>
              <a:rPr lang="en-GB" dirty="0" err="1"/>
              <a:t>zu</a:t>
            </a:r>
            <a:r>
              <a:rPr lang="en-GB" dirty="0"/>
              <a:t> </a:t>
            </a:r>
            <a:r>
              <a:rPr lang="en-GB" dirty="0" err="1"/>
              <a:t>beachten</a:t>
            </a:r>
            <a:endParaRPr lang="en-US" dirty="0"/>
          </a:p>
        </p:txBody>
      </p:sp>
      <p:sp>
        <p:nvSpPr>
          <p:cNvPr id="2" name="Date Placeholder 1">
            <a:extLst>
              <a:ext uri="{FF2B5EF4-FFF2-40B4-BE49-F238E27FC236}">
                <a16:creationId xmlns:a16="http://schemas.microsoft.com/office/drawing/2014/main" id="{E932510D-31C0-852A-9EF7-72E0D3D3840D}"/>
              </a:ext>
            </a:extLst>
          </p:cNvPr>
          <p:cNvSpPr>
            <a:spLocks noGrp="1"/>
          </p:cNvSpPr>
          <p:nvPr>
            <p:ph type="dt" sz="half" idx="15"/>
          </p:nvPr>
        </p:nvSpPr>
        <p:spPr/>
        <p:txBody>
          <a:bodyPr/>
          <a:lstStyle/>
          <a:p>
            <a:fld id="{BE9C7483-E884-4640-8783-53D2740CFE75}" type="datetime1">
              <a:rPr lang="en-GB" noProof="0" smtClean="0"/>
              <a:t>07/08/2024</a:t>
            </a:fld>
            <a:endParaRPr lang="en-GB" noProof="0"/>
          </a:p>
        </p:txBody>
      </p:sp>
      <p:sp>
        <p:nvSpPr>
          <p:cNvPr id="3" name="Footer Placeholder 2">
            <a:extLst>
              <a:ext uri="{FF2B5EF4-FFF2-40B4-BE49-F238E27FC236}">
                <a16:creationId xmlns:a16="http://schemas.microsoft.com/office/drawing/2014/main" id="{E13A4AE8-8243-B056-A586-935C48C379AF}"/>
              </a:ext>
            </a:extLst>
          </p:cNvPr>
          <p:cNvSpPr>
            <a:spLocks noGrp="1"/>
          </p:cNvSpPr>
          <p:nvPr>
            <p:ph type="ftr" sz="quarter" idx="16"/>
          </p:nvPr>
        </p:nvSpPr>
        <p:spPr/>
        <p:txBody>
          <a:bodyPr/>
          <a:lstStyle/>
          <a:p>
            <a:r>
              <a:rPr lang="en-GB" noProof="0"/>
              <a:t>DSP Invoicing</a:t>
            </a:r>
          </a:p>
        </p:txBody>
      </p:sp>
      <p:sp>
        <p:nvSpPr>
          <p:cNvPr id="4" name="Slide Number Placeholder 3">
            <a:extLst>
              <a:ext uri="{FF2B5EF4-FFF2-40B4-BE49-F238E27FC236}">
                <a16:creationId xmlns:a16="http://schemas.microsoft.com/office/drawing/2014/main" id="{2963A815-0A6B-DE2B-D82C-B8FEC95EC533}"/>
              </a:ext>
            </a:extLst>
          </p:cNvPr>
          <p:cNvSpPr>
            <a:spLocks noGrp="1"/>
          </p:cNvSpPr>
          <p:nvPr>
            <p:ph type="sldNum" sz="quarter" idx="17"/>
          </p:nvPr>
        </p:nvSpPr>
        <p:spPr/>
        <p:txBody>
          <a:bodyPr/>
          <a:lstStyle/>
          <a:p>
            <a:fld id="{03782C43-7533-4CE7-94CC-8F091034FBE1}" type="slidenum">
              <a:rPr lang="en-GB" noProof="0" smtClean="0"/>
              <a:pPr/>
              <a:t>4</a:t>
            </a:fld>
            <a:endParaRPr lang="en-GB" noProof="0"/>
          </a:p>
        </p:txBody>
      </p:sp>
      <p:pic>
        <p:nvPicPr>
          <p:cNvPr id="15" name="Graphic 14" descr="Exclamation mark with solid fill">
            <a:extLst>
              <a:ext uri="{FF2B5EF4-FFF2-40B4-BE49-F238E27FC236}">
                <a16:creationId xmlns:a16="http://schemas.microsoft.com/office/drawing/2014/main" id="{4877EA82-4BA4-744A-6347-2A594A8CC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8" y="2345272"/>
            <a:ext cx="914400" cy="914400"/>
          </a:xfrm>
          <a:prstGeom prst="rect">
            <a:avLst/>
          </a:prstGeom>
        </p:spPr>
      </p:pic>
    </p:spTree>
    <p:extLst>
      <p:ext uri="{BB962C8B-B14F-4D97-AF65-F5344CB8AC3E}">
        <p14:creationId xmlns:p14="http://schemas.microsoft.com/office/powerpoint/2010/main" val="206688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8B931E2-9754-44C6-867B-33B01C96473D}"/>
              </a:ext>
            </a:extLst>
          </p:cNvPr>
          <p:cNvSpPr>
            <a:spLocks noGrp="1"/>
          </p:cNvSpPr>
          <p:nvPr>
            <p:ph type="pic" sz="quarter" idx="18"/>
          </p:nvPr>
        </p:nvSpPr>
        <p:spPr>
          <a:xfrm>
            <a:off x="4406900" y="1628775"/>
            <a:ext cx="7785100" cy="4356100"/>
          </a:xfrm>
        </p:spPr>
        <p:txBody>
          <a:bodyPr/>
          <a:lstStyle/>
          <a:p>
            <a:endParaRPr lang="en-GB"/>
          </a:p>
          <a:p>
            <a:endParaRPr lang="en-US"/>
          </a:p>
        </p:txBody>
      </p:sp>
      <p:sp>
        <p:nvSpPr>
          <p:cNvPr id="3" name="Espace réservé de la date 2">
            <a:extLst>
              <a:ext uri="{FF2B5EF4-FFF2-40B4-BE49-F238E27FC236}">
                <a16:creationId xmlns:a16="http://schemas.microsoft.com/office/drawing/2014/main" id="{700E902D-47FF-402A-A2AB-82BCFACDB895}"/>
              </a:ext>
            </a:extLst>
          </p:cNvPr>
          <p:cNvSpPr>
            <a:spLocks noGrp="1"/>
          </p:cNvSpPr>
          <p:nvPr>
            <p:ph type="dt" sz="half" idx="10"/>
          </p:nvPr>
        </p:nvSpPr>
        <p:spPr>
          <a:xfrm>
            <a:off x="1033628" y="6438901"/>
            <a:ext cx="686530" cy="147638"/>
          </a:xfrm>
        </p:spPr>
        <p:txBody>
          <a:bodyPr/>
          <a:lstStyle/>
          <a:p>
            <a:fld id="{5AB73730-199C-411B-81F3-8BE8B45BB7A9}" type="datetime1">
              <a:rPr lang="en-GB" smtClean="0"/>
              <a:pPr/>
              <a:t>07/08/2024</a:t>
            </a:fld>
            <a:endParaRPr lang="en-GB"/>
          </a:p>
        </p:txBody>
      </p:sp>
      <p:sp>
        <p:nvSpPr>
          <p:cNvPr id="4" name="Espace réservé du pied de page 3">
            <a:extLst>
              <a:ext uri="{FF2B5EF4-FFF2-40B4-BE49-F238E27FC236}">
                <a16:creationId xmlns:a16="http://schemas.microsoft.com/office/drawing/2014/main" id="{399E2068-E0E4-41BF-A197-A34B5793A837}"/>
              </a:ext>
            </a:extLst>
          </p:cNvPr>
          <p:cNvSpPr>
            <a:spLocks noGrp="1"/>
          </p:cNvSpPr>
          <p:nvPr>
            <p:ph type="ftr" sz="quarter" idx="11"/>
          </p:nvPr>
        </p:nvSpPr>
        <p:spPr>
          <a:xfrm>
            <a:off x="1672603" y="6439711"/>
            <a:ext cx="8349623" cy="146827"/>
          </a:xfrm>
        </p:spPr>
        <p:txBody>
          <a:bodyPr/>
          <a:lstStyle/>
          <a:p>
            <a:r>
              <a:rPr lang="en-GB"/>
              <a:t>DSP Invoicing</a:t>
            </a:r>
          </a:p>
        </p:txBody>
      </p:sp>
      <p:sp>
        <p:nvSpPr>
          <p:cNvPr id="5" name="Espace réservé du numéro de diapositive 4">
            <a:extLst>
              <a:ext uri="{FF2B5EF4-FFF2-40B4-BE49-F238E27FC236}">
                <a16:creationId xmlns:a16="http://schemas.microsoft.com/office/drawing/2014/main" id="{80A32668-816C-4430-9221-68937A7B699C}"/>
              </a:ext>
            </a:extLst>
          </p:cNvPr>
          <p:cNvSpPr>
            <a:spLocks noGrp="1"/>
          </p:cNvSpPr>
          <p:nvPr>
            <p:ph type="sldNum" sz="quarter" idx="12"/>
          </p:nvPr>
        </p:nvSpPr>
        <p:spPr>
          <a:xfrm>
            <a:off x="766763" y="6441280"/>
            <a:ext cx="266865" cy="145257"/>
          </a:xfrm>
        </p:spPr>
        <p:txBody>
          <a:bodyPr/>
          <a:lstStyle/>
          <a:p>
            <a:fld id="{03782C43-7533-4CE7-94CC-8F091034FBE1}" type="slidenum">
              <a:rPr lang="en-GB" smtClean="0"/>
              <a:pPr/>
              <a:t>5</a:t>
            </a:fld>
            <a:endParaRPr lang="en-GB"/>
          </a:p>
        </p:txBody>
      </p:sp>
      <p:sp>
        <p:nvSpPr>
          <p:cNvPr id="26" name="Espace réservé du texte 25">
            <a:extLst>
              <a:ext uri="{FF2B5EF4-FFF2-40B4-BE49-F238E27FC236}">
                <a16:creationId xmlns:a16="http://schemas.microsoft.com/office/drawing/2014/main" id="{454196BC-C4C4-4F95-A0A8-03FB77C78913}"/>
              </a:ext>
            </a:extLst>
          </p:cNvPr>
          <p:cNvSpPr>
            <a:spLocks noGrp="1"/>
          </p:cNvSpPr>
          <p:nvPr>
            <p:ph type="body" sz="quarter" idx="23"/>
          </p:nvPr>
        </p:nvSpPr>
        <p:spPr>
          <a:xfrm>
            <a:off x="749301" y="1652985"/>
            <a:ext cx="3657599" cy="1800225"/>
          </a:xfrm>
        </p:spPr>
        <p:txBody>
          <a:bodyPr/>
          <a:lstStyle/>
          <a:p>
            <a:r>
              <a:rPr lang="de-DE" dirty="0"/>
              <a:t>Wie man eine Rechnung reklamiert:</a:t>
            </a:r>
            <a:endParaRPr lang="en-GB" dirty="0"/>
          </a:p>
        </p:txBody>
      </p:sp>
      <p:sp>
        <p:nvSpPr>
          <p:cNvPr id="22" name="Titre 21">
            <a:extLst>
              <a:ext uri="{FF2B5EF4-FFF2-40B4-BE49-F238E27FC236}">
                <a16:creationId xmlns:a16="http://schemas.microsoft.com/office/drawing/2014/main" id="{529EBDD9-9169-4830-B721-FA24D8202EA6}"/>
              </a:ext>
            </a:extLst>
          </p:cNvPr>
          <p:cNvSpPr>
            <a:spLocks noGrp="1"/>
          </p:cNvSpPr>
          <p:nvPr>
            <p:ph type="title"/>
          </p:nvPr>
        </p:nvSpPr>
        <p:spPr>
          <a:xfrm>
            <a:off x="766763" y="73886"/>
            <a:ext cx="11053762" cy="571411"/>
          </a:xfrm>
        </p:spPr>
        <p:txBody>
          <a:bodyPr/>
          <a:lstStyle/>
          <a:p>
            <a:r>
              <a:rPr lang="en-GB" dirty="0" err="1"/>
              <a:t>Anfechten</a:t>
            </a:r>
            <a:r>
              <a:rPr lang="en-GB" dirty="0"/>
              <a:t> </a:t>
            </a:r>
            <a:r>
              <a:rPr lang="en-GB" dirty="0" err="1"/>
              <a:t>einer</a:t>
            </a:r>
            <a:r>
              <a:rPr lang="en-GB" dirty="0"/>
              <a:t> </a:t>
            </a:r>
            <a:r>
              <a:rPr lang="en-GB" dirty="0" err="1"/>
              <a:t>Rechnung</a:t>
            </a:r>
            <a:endParaRPr lang="en-GB" dirty="0"/>
          </a:p>
        </p:txBody>
      </p:sp>
      <p:sp>
        <p:nvSpPr>
          <p:cNvPr id="2" name="Rectangle 1">
            <a:extLst>
              <a:ext uri="{FF2B5EF4-FFF2-40B4-BE49-F238E27FC236}">
                <a16:creationId xmlns:a16="http://schemas.microsoft.com/office/drawing/2014/main" id="{C3EDA341-E4E4-FE61-58EB-AC22429EC009}"/>
              </a:ext>
            </a:extLst>
          </p:cNvPr>
          <p:cNvSpPr/>
          <p:nvPr/>
        </p:nvSpPr>
        <p:spPr>
          <a:xfrm>
            <a:off x="4552950" y="1771650"/>
            <a:ext cx="7496175" cy="4086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75000"/>
                  </a:schemeClr>
                </a:solidFill>
              </a:rPr>
              <a:t>Wenn Sie der Meinung sind, dass etwas in der Rechnung nicht korrekt ist, können Sie dies bei Ihrer LeasePlan Kundenbetreuung </a:t>
            </a:r>
            <a:r>
              <a:rPr lang="de-DE" b="1" dirty="0">
                <a:solidFill>
                  <a:schemeClr val="tx2">
                    <a:lumMod val="75000"/>
                  </a:schemeClr>
                </a:solidFill>
              </a:rPr>
              <a:t>vor dem Fälligkeitsdatum der Rechnung </a:t>
            </a:r>
            <a:r>
              <a:rPr lang="de-DE" dirty="0">
                <a:solidFill>
                  <a:schemeClr val="tx2">
                    <a:lumMod val="75000"/>
                  </a:schemeClr>
                </a:solidFill>
              </a:rPr>
              <a:t>(in der Regel 30 Tage nach Erhalt der Rechnung) anfechten.</a:t>
            </a:r>
          </a:p>
          <a:p>
            <a:endParaRPr lang="en-GB" dirty="0">
              <a:solidFill>
                <a:schemeClr val="tx2">
                  <a:lumMod val="75000"/>
                </a:schemeClr>
              </a:solidFill>
            </a:endParaRPr>
          </a:p>
          <a:p>
            <a:r>
              <a:rPr lang="de-DE" kern="1400" dirty="0">
                <a:solidFill>
                  <a:schemeClr val="tx2">
                    <a:lumMod val="75000"/>
                  </a:schemeClr>
                </a:solidFill>
              </a:rPr>
              <a:t>Bitte nutzen Sie dazu unbedingt die Vorlage, die Ihnen bereits per Rundmail zugegangen ist.</a:t>
            </a:r>
            <a:endParaRPr lang="en-GB" dirty="0">
              <a:solidFill>
                <a:schemeClr val="tx2">
                  <a:lumMod val="75000"/>
                </a:schemeClr>
              </a:solidFill>
            </a:endParaRPr>
          </a:p>
          <a:p>
            <a:endParaRPr lang="en-GB" dirty="0">
              <a:solidFill>
                <a:schemeClr val="tx2">
                  <a:lumMod val="75000"/>
                </a:schemeClr>
              </a:solidFill>
            </a:endParaRPr>
          </a:p>
          <a:p>
            <a:r>
              <a:rPr lang="de-DE" dirty="0">
                <a:solidFill>
                  <a:schemeClr val="tx2">
                    <a:lumMod val="75000"/>
                  </a:schemeClr>
                </a:solidFill>
              </a:rPr>
              <a:t>Sie finden das Dokument auch im Anhang dieses Materials.</a:t>
            </a:r>
          </a:p>
          <a:p>
            <a:endParaRPr lang="en-GB" dirty="0">
              <a:solidFill>
                <a:schemeClr val="tx2">
                  <a:lumMod val="75000"/>
                </a:schemeClr>
              </a:solidFill>
            </a:endParaRPr>
          </a:p>
          <a:p>
            <a:r>
              <a:rPr lang="de-DE" dirty="0">
                <a:solidFill>
                  <a:schemeClr val="tx2">
                    <a:lumMod val="75000"/>
                  </a:schemeClr>
                </a:solidFill>
              </a:rPr>
              <a:t>Dieses Dokument bitte vollständig ausgefüllt per E-Mail an die Adresse </a:t>
            </a:r>
            <a:r>
              <a:rPr lang="de-DE" dirty="0">
                <a:solidFill>
                  <a:srgbClr val="FF0000"/>
                </a:solidFill>
                <a:hlinkClick r:id="rId2"/>
              </a:rPr>
              <a:t>amazon.de@leaseplan.com</a:t>
            </a:r>
            <a:r>
              <a:rPr lang="de-DE" dirty="0">
                <a:solidFill>
                  <a:srgbClr val="FF0000"/>
                </a:solidFill>
              </a:rPr>
              <a:t> </a:t>
            </a:r>
            <a:r>
              <a:rPr lang="de-DE" dirty="0">
                <a:solidFill>
                  <a:schemeClr val="tx2">
                    <a:lumMod val="75000"/>
                  </a:schemeClr>
                </a:solidFill>
              </a:rPr>
              <a:t>senden.</a:t>
            </a:r>
            <a:endParaRPr lang="en-US" dirty="0"/>
          </a:p>
        </p:txBody>
      </p:sp>
    </p:spTree>
    <p:extLst>
      <p:ext uri="{BB962C8B-B14F-4D97-AF65-F5344CB8AC3E}">
        <p14:creationId xmlns:p14="http://schemas.microsoft.com/office/powerpoint/2010/main" val="133292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E75F4-CC58-BF91-7534-C5FEE8C394B1}"/>
              </a:ext>
            </a:extLst>
          </p:cNvPr>
          <p:cNvSpPr>
            <a:spLocks noGrp="1"/>
          </p:cNvSpPr>
          <p:nvPr>
            <p:ph type="dt" sz="half" idx="10"/>
          </p:nvPr>
        </p:nvSpPr>
        <p:spPr/>
        <p:txBody>
          <a:bodyPr/>
          <a:lstStyle/>
          <a:p>
            <a:fld id="{CB500C05-B9CB-49E2-AC4C-A66D553C2235}" type="datetime1">
              <a:rPr lang="en-GB" noProof="0" smtClean="0"/>
              <a:t>07/08/2024</a:t>
            </a:fld>
            <a:endParaRPr lang="en-GB" noProof="0"/>
          </a:p>
        </p:txBody>
      </p:sp>
      <p:sp>
        <p:nvSpPr>
          <p:cNvPr id="3" name="Footer Placeholder 2">
            <a:extLst>
              <a:ext uri="{FF2B5EF4-FFF2-40B4-BE49-F238E27FC236}">
                <a16:creationId xmlns:a16="http://schemas.microsoft.com/office/drawing/2014/main" id="{FF702B66-1388-6F38-F587-B21B5E72F242}"/>
              </a:ext>
            </a:extLst>
          </p:cNvPr>
          <p:cNvSpPr>
            <a:spLocks noGrp="1"/>
          </p:cNvSpPr>
          <p:nvPr>
            <p:ph type="ftr" sz="quarter" idx="11"/>
          </p:nvPr>
        </p:nvSpPr>
        <p:spPr/>
        <p:txBody>
          <a:bodyPr/>
          <a:lstStyle/>
          <a:p>
            <a:r>
              <a:rPr lang="en-GB"/>
              <a:t>DSP Invoicing</a:t>
            </a:r>
          </a:p>
        </p:txBody>
      </p:sp>
      <p:sp>
        <p:nvSpPr>
          <p:cNvPr id="4" name="Slide Number Placeholder 3">
            <a:extLst>
              <a:ext uri="{FF2B5EF4-FFF2-40B4-BE49-F238E27FC236}">
                <a16:creationId xmlns:a16="http://schemas.microsoft.com/office/drawing/2014/main" id="{06A3FE8C-091F-D669-75EA-483FE9F50DF9}"/>
              </a:ext>
            </a:extLst>
          </p:cNvPr>
          <p:cNvSpPr>
            <a:spLocks noGrp="1"/>
          </p:cNvSpPr>
          <p:nvPr>
            <p:ph type="sldNum" sz="quarter" idx="12"/>
          </p:nvPr>
        </p:nvSpPr>
        <p:spPr/>
        <p:txBody>
          <a:bodyPr/>
          <a:lstStyle/>
          <a:p>
            <a:fld id="{03782C43-7533-4CE7-94CC-8F091034FBE1}" type="slidenum">
              <a:rPr lang="en-GB" noProof="0" smtClean="0"/>
              <a:pPr/>
              <a:t>6</a:t>
            </a:fld>
            <a:endParaRPr lang="en-GB" noProof="0"/>
          </a:p>
        </p:txBody>
      </p:sp>
      <p:sp>
        <p:nvSpPr>
          <p:cNvPr id="6" name="Title 5">
            <a:extLst>
              <a:ext uri="{FF2B5EF4-FFF2-40B4-BE49-F238E27FC236}">
                <a16:creationId xmlns:a16="http://schemas.microsoft.com/office/drawing/2014/main" id="{C9837E6E-7A29-F4DE-E53D-BF55E8818300}"/>
              </a:ext>
            </a:extLst>
          </p:cNvPr>
          <p:cNvSpPr>
            <a:spLocks noGrp="1"/>
          </p:cNvSpPr>
          <p:nvPr>
            <p:ph type="title"/>
          </p:nvPr>
        </p:nvSpPr>
        <p:spPr/>
        <p:txBody>
          <a:bodyPr/>
          <a:lstStyle/>
          <a:p>
            <a:r>
              <a:rPr lang="en-GB" dirty="0" err="1"/>
              <a:t>Anfechtung</a:t>
            </a:r>
            <a:r>
              <a:rPr lang="en-GB" dirty="0"/>
              <a:t> </a:t>
            </a:r>
            <a:r>
              <a:rPr lang="en-GB" dirty="0" err="1"/>
              <a:t>einer</a:t>
            </a:r>
            <a:r>
              <a:rPr lang="en-GB" dirty="0"/>
              <a:t> </a:t>
            </a:r>
            <a:r>
              <a:rPr lang="en-GB" dirty="0" err="1"/>
              <a:t>Rechnung</a:t>
            </a:r>
            <a:r>
              <a:rPr lang="en-GB" dirty="0"/>
              <a:t> - </a:t>
            </a:r>
            <a:r>
              <a:rPr lang="en-GB" dirty="0" err="1"/>
              <a:t>Prozessüberblick</a:t>
            </a:r>
            <a:endParaRPr lang="en-GB" dirty="0"/>
          </a:p>
        </p:txBody>
      </p:sp>
      <p:sp>
        <p:nvSpPr>
          <p:cNvPr id="8" name="Rectangle: Rounded Corners 7">
            <a:extLst>
              <a:ext uri="{FF2B5EF4-FFF2-40B4-BE49-F238E27FC236}">
                <a16:creationId xmlns:a16="http://schemas.microsoft.com/office/drawing/2014/main" id="{7B7C7B62-F830-34D4-5B43-B2942BAEBB2D}"/>
              </a:ext>
            </a:extLst>
          </p:cNvPr>
          <p:cNvSpPr/>
          <p:nvPr/>
        </p:nvSpPr>
        <p:spPr>
          <a:xfrm>
            <a:off x="894945" y="1682885"/>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Der Kundenbetreuer (KB) prüft die Anfrage durch Analyse des Beschwerdeformulars.</a:t>
            </a:r>
            <a:endParaRPr lang="en-GB" sz="1050" dirty="0"/>
          </a:p>
        </p:txBody>
      </p:sp>
      <p:sp>
        <p:nvSpPr>
          <p:cNvPr id="10" name="Rectangle: Rounded Corners 9">
            <a:extLst>
              <a:ext uri="{FF2B5EF4-FFF2-40B4-BE49-F238E27FC236}">
                <a16:creationId xmlns:a16="http://schemas.microsoft.com/office/drawing/2014/main" id="{13E80975-6E1F-0351-5057-07F3AB347752}"/>
              </a:ext>
            </a:extLst>
          </p:cNvPr>
          <p:cNvSpPr/>
          <p:nvPr/>
        </p:nvSpPr>
        <p:spPr>
          <a:xfrm>
            <a:off x="4445539" y="1682885"/>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Klärung der Anfrage durch KB</a:t>
            </a:r>
            <a:endParaRPr lang="en-GB" sz="1050" dirty="0"/>
          </a:p>
        </p:txBody>
      </p:sp>
      <p:sp>
        <p:nvSpPr>
          <p:cNvPr id="11" name="Rectangle: Rounded Corners 10">
            <a:extLst>
              <a:ext uri="{FF2B5EF4-FFF2-40B4-BE49-F238E27FC236}">
                <a16:creationId xmlns:a16="http://schemas.microsoft.com/office/drawing/2014/main" id="{051C710E-9D00-180E-3B13-D7698400DB8A}"/>
              </a:ext>
            </a:extLst>
          </p:cNvPr>
          <p:cNvSpPr/>
          <p:nvPr/>
        </p:nvSpPr>
        <p:spPr>
          <a:xfrm>
            <a:off x="6237421" y="2898798"/>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Bestätigung an DSP und Ausstellung einer Gutschrift *</a:t>
            </a:r>
            <a:endParaRPr lang="en-GB" sz="1050" dirty="0"/>
          </a:p>
        </p:txBody>
      </p:sp>
      <p:sp>
        <p:nvSpPr>
          <p:cNvPr id="13" name="Rectangle: Rounded Corners 12">
            <a:extLst>
              <a:ext uri="{FF2B5EF4-FFF2-40B4-BE49-F238E27FC236}">
                <a16:creationId xmlns:a16="http://schemas.microsoft.com/office/drawing/2014/main" id="{B37C6A07-8108-8301-84C3-9104854E3451}"/>
              </a:ext>
            </a:extLst>
          </p:cNvPr>
          <p:cNvSpPr/>
          <p:nvPr/>
        </p:nvSpPr>
        <p:spPr>
          <a:xfrm>
            <a:off x="2626466" y="2889115"/>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KB </a:t>
            </a:r>
            <a:r>
              <a:rPr lang="en-GB" sz="1050" dirty="0" err="1"/>
              <a:t>fragt</a:t>
            </a:r>
            <a:r>
              <a:rPr lang="en-GB" sz="1050" dirty="0"/>
              <a:t> DSP </a:t>
            </a:r>
            <a:r>
              <a:rPr lang="en-GB" sz="1050" dirty="0" err="1"/>
              <a:t>nach</a:t>
            </a:r>
            <a:r>
              <a:rPr lang="en-GB" sz="1050" dirty="0"/>
              <a:t> </a:t>
            </a:r>
            <a:r>
              <a:rPr lang="en-GB" sz="1050" dirty="0" err="1"/>
              <a:t>weiteren</a:t>
            </a:r>
            <a:r>
              <a:rPr lang="en-GB" sz="1050" dirty="0"/>
              <a:t> </a:t>
            </a:r>
            <a:r>
              <a:rPr lang="en-GB" sz="1050" dirty="0" err="1"/>
              <a:t>Informationen</a:t>
            </a:r>
            <a:endParaRPr lang="en-GB" sz="1050" dirty="0"/>
          </a:p>
        </p:txBody>
      </p:sp>
      <p:sp>
        <p:nvSpPr>
          <p:cNvPr id="14" name="TextBox 13">
            <a:extLst>
              <a:ext uri="{FF2B5EF4-FFF2-40B4-BE49-F238E27FC236}">
                <a16:creationId xmlns:a16="http://schemas.microsoft.com/office/drawing/2014/main" id="{C4764836-F693-E59D-E6B8-E6CFBB82AAEE}"/>
              </a:ext>
            </a:extLst>
          </p:cNvPr>
          <p:cNvSpPr txBox="1"/>
          <p:nvPr/>
        </p:nvSpPr>
        <p:spPr>
          <a:xfrm>
            <a:off x="894945" y="6016153"/>
            <a:ext cx="6322978" cy="390609"/>
          </a:xfrm>
          <a:prstGeom prst="rect">
            <a:avLst/>
          </a:prstGeom>
          <a:noFill/>
        </p:spPr>
        <p:txBody>
          <a:bodyPr wrap="square" lIns="0" tIns="0" rIns="0" bIns="0" rtlCol="0">
            <a:noAutofit/>
          </a:bodyPr>
          <a:lstStyle/>
          <a:p>
            <a:pPr algn="l"/>
            <a:r>
              <a:rPr lang="en-GB" sz="1100" i="1" dirty="0"/>
              <a:t>* </a:t>
            </a:r>
            <a:r>
              <a:rPr lang="de-DE" sz="1100" i="1" dirty="0"/>
              <a:t>Bitte beachten Sie, dass die Gutschrift im Rahmen des nächsten Abrechnungszyklus an Sie übermittelt wird</a:t>
            </a:r>
            <a:endParaRPr lang="en-GB" sz="1100" i="1" dirty="0"/>
          </a:p>
        </p:txBody>
      </p:sp>
      <p:sp>
        <p:nvSpPr>
          <p:cNvPr id="15" name="Rectangle: Rounded Corners 14">
            <a:extLst>
              <a:ext uri="{FF2B5EF4-FFF2-40B4-BE49-F238E27FC236}">
                <a16:creationId xmlns:a16="http://schemas.microsoft.com/office/drawing/2014/main" id="{FBD3C806-DDE2-3AA8-A62D-CE1AD97DBC6F}"/>
              </a:ext>
            </a:extLst>
          </p:cNvPr>
          <p:cNvSpPr/>
          <p:nvPr/>
        </p:nvSpPr>
        <p:spPr>
          <a:xfrm>
            <a:off x="8211035" y="1701431"/>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Informieren des </a:t>
            </a:r>
            <a:r>
              <a:rPr lang="de-DE" sz="1050" dirty="0" err="1"/>
              <a:t>DSP´s</a:t>
            </a:r>
            <a:r>
              <a:rPr lang="de-DE" sz="1050" dirty="0"/>
              <a:t> über das Ergebnis</a:t>
            </a:r>
            <a:endParaRPr lang="en-GB" sz="1050" dirty="0"/>
          </a:p>
        </p:txBody>
      </p:sp>
      <p:cxnSp>
        <p:nvCxnSpPr>
          <p:cNvPr id="17" name="Straight Arrow Connector 16">
            <a:extLst>
              <a:ext uri="{FF2B5EF4-FFF2-40B4-BE49-F238E27FC236}">
                <a16:creationId xmlns:a16="http://schemas.microsoft.com/office/drawing/2014/main" id="{8AC51656-71D7-46D0-4B8B-203BEA885734}"/>
              </a:ext>
            </a:extLst>
          </p:cNvPr>
          <p:cNvCxnSpPr>
            <a:cxnSpLocks/>
            <a:stCxn id="8" idx="3"/>
            <a:endCxn id="27" idx="1"/>
          </p:cNvCxnSpPr>
          <p:nvPr/>
        </p:nvCxnSpPr>
        <p:spPr>
          <a:xfrm flipV="1">
            <a:off x="2597285" y="2103746"/>
            <a:ext cx="207701" cy="229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432339E2-622F-C3BD-0C13-49D0924EFF8B}"/>
              </a:ext>
            </a:extLst>
          </p:cNvPr>
          <p:cNvCxnSpPr>
            <a:cxnSpLocks/>
            <a:endCxn id="10" idx="1"/>
          </p:cNvCxnSpPr>
          <p:nvPr/>
        </p:nvCxnSpPr>
        <p:spPr>
          <a:xfrm>
            <a:off x="4192621" y="2106038"/>
            <a:ext cx="252918"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FA68D8B7-7448-60D9-F5DC-E581FB1834DA}"/>
              </a:ext>
            </a:extLst>
          </p:cNvPr>
          <p:cNvCxnSpPr/>
          <p:nvPr/>
        </p:nvCxnSpPr>
        <p:spPr>
          <a:xfrm>
            <a:off x="6147880" y="2106038"/>
            <a:ext cx="216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A6913208-A0D4-9F24-6A49-4D78F4747E8E}"/>
              </a:ext>
            </a:extLst>
          </p:cNvPr>
          <p:cNvCxnSpPr>
            <a:cxnSpLocks/>
            <a:endCxn id="15" idx="1"/>
          </p:cNvCxnSpPr>
          <p:nvPr/>
        </p:nvCxnSpPr>
        <p:spPr>
          <a:xfrm>
            <a:off x="7986046" y="2124221"/>
            <a:ext cx="224989" cy="36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DAC6AB8C-A449-BC3D-E267-E54C4C12DC87}"/>
              </a:ext>
            </a:extLst>
          </p:cNvPr>
          <p:cNvCxnSpPr>
            <a:cxnSpLocks/>
            <a:endCxn id="13" idx="0"/>
          </p:cNvCxnSpPr>
          <p:nvPr/>
        </p:nvCxnSpPr>
        <p:spPr>
          <a:xfrm>
            <a:off x="3468649" y="2529191"/>
            <a:ext cx="8987" cy="35992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DEA62815-F455-7936-A30B-A4D40938F7FA}"/>
              </a:ext>
            </a:extLst>
          </p:cNvPr>
          <p:cNvCxnSpPr>
            <a:cxnSpLocks/>
          </p:cNvCxnSpPr>
          <p:nvPr/>
        </p:nvCxnSpPr>
        <p:spPr>
          <a:xfrm rot="5400000">
            <a:off x="6889173" y="2718334"/>
            <a:ext cx="359924"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3" name="Oval 22">
            <a:extLst>
              <a:ext uri="{FF2B5EF4-FFF2-40B4-BE49-F238E27FC236}">
                <a16:creationId xmlns:a16="http://schemas.microsoft.com/office/drawing/2014/main" id="{9298D591-B428-1410-4E28-96D4CD283596}"/>
              </a:ext>
            </a:extLst>
          </p:cNvPr>
          <p:cNvSpPr/>
          <p:nvPr/>
        </p:nvSpPr>
        <p:spPr>
          <a:xfrm>
            <a:off x="10665127" y="3204448"/>
            <a:ext cx="272374" cy="24714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4BA47EC6-31EF-8D16-635E-A6AB89035595}"/>
              </a:ext>
            </a:extLst>
          </p:cNvPr>
          <p:cNvCxnSpPr>
            <a:cxnSpLocks/>
            <a:stCxn id="15" idx="3"/>
            <a:endCxn id="34" idx="1"/>
          </p:cNvCxnSpPr>
          <p:nvPr/>
        </p:nvCxnSpPr>
        <p:spPr>
          <a:xfrm flipV="1">
            <a:off x="9913375" y="2114856"/>
            <a:ext cx="204810" cy="972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5" name="Oval 24">
            <a:extLst>
              <a:ext uri="{FF2B5EF4-FFF2-40B4-BE49-F238E27FC236}">
                <a16:creationId xmlns:a16="http://schemas.microsoft.com/office/drawing/2014/main" id="{E1FE4A8E-E0F5-CF65-87EE-37A4C677BB5C}"/>
              </a:ext>
            </a:extLst>
          </p:cNvPr>
          <p:cNvSpPr/>
          <p:nvPr/>
        </p:nvSpPr>
        <p:spPr>
          <a:xfrm>
            <a:off x="350197" y="1952603"/>
            <a:ext cx="272374" cy="24714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545D16C8-E7F7-8D2F-000D-CCCECCC16636}"/>
              </a:ext>
            </a:extLst>
          </p:cNvPr>
          <p:cNvCxnSpPr/>
          <p:nvPr/>
        </p:nvCxnSpPr>
        <p:spPr>
          <a:xfrm>
            <a:off x="535021" y="2076175"/>
            <a:ext cx="359924"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2" name="TextBox 31">
            <a:extLst>
              <a:ext uri="{FF2B5EF4-FFF2-40B4-BE49-F238E27FC236}">
                <a16:creationId xmlns:a16="http://schemas.microsoft.com/office/drawing/2014/main" id="{9D7D1FFA-1C1F-517F-9556-5A95E8E4BE63}"/>
              </a:ext>
            </a:extLst>
          </p:cNvPr>
          <p:cNvSpPr txBox="1"/>
          <p:nvPr/>
        </p:nvSpPr>
        <p:spPr>
          <a:xfrm>
            <a:off x="766763" y="4572456"/>
            <a:ext cx="9580072" cy="660302"/>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de-DE" sz="1100" dirty="0"/>
              <a:t>Wir bemühen uns, Ihre Anfrage innerhalb von </a:t>
            </a:r>
            <a:r>
              <a:rPr lang="de-DE" sz="1100" b="1" dirty="0"/>
              <a:t>5 Werktagen</a:t>
            </a:r>
            <a:r>
              <a:rPr lang="de-DE" sz="1100" dirty="0"/>
              <a:t> zu bearbeiten. Aufgrund der Art der Anfrage kann es jedoch bis zu 10 Tage oder länger dauern, bis wir Sie bei Ihrer Anfrage unterstützen können.</a:t>
            </a:r>
            <a:endParaRPr lang="en-GB" sz="1100" dirty="0"/>
          </a:p>
        </p:txBody>
      </p:sp>
      <p:sp>
        <p:nvSpPr>
          <p:cNvPr id="34" name="Rectangle: Rounded Corners 33">
            <a:extLst>
              <a:ext uri="{FF2B5EF4-FFF2-40B4-BE49-F238E27FC236}">
                <a16:creationId xmlns:a16="http://schemas.microsoft.com/office/drawing/2014/main" id="{F1D7592E-8A51-8B79-9FB6-54C23D5D007C}"/>
              </a:ext>
            </a:extLst>
          </p:cNvPr>
          <p:cNvSpPr/>
          <p:nvPr/>
        </p:nvSpPr>
        <p:spPr>
          <a:xfrm>
            <a:off x="10118185" y="1691703"/>
            <a:ext cx="1702340"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Fortsetzen des Lastschriftverfahrens - siehe nächste Folie für weitere Informationen</a:t>
            </a:r>
            <a:endParaRPr lang="en-GB" sz="1050" dirty="0"/>
          </a:p>
        </p:txBody>
      </p:sp>
      <p:cxnSp>
        <p:nvCxnSpPr>
          <p:cNvPr id="35" name="Straight Arrow Connector 34">
            <a:extLst>
              <a:ext uri="{FF2B5EF4-FFF2-40B4-BE49-F238E27FC236}">
                <a16:creationId xmlns:a16="http://schemas.microsoft.com/office/drawing/2014/main" id="{11B9F5FB-C1C5-12A7-7CEF-839344685E0B}"/>
              </a:ext>
            </a:extLst>
          </p:cNvPr>
          <p:cNvCxnSpPr>
            <a:cxnSpLocks/>
            <a:endCxn id="23" idx="0"/>
          </p:cNvCxnSpPr>
          <p:nvPr/>
        </p:nvCxnSpPr>
        <p:spPr>
          <a:xfrm>
            <a:off x="10801314" y="2547737"/>
            <a:ext cx="0" cy="65671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a:extLst>
              <a:ext uri="{FF2B5EF4-FFF2-40B4-BE49-F238E27FC236}">
                <a16:creationId xmlns:a16="http://schemas.microsoft.com/office/drawing/2014/main" id="{DFAA1FE8-D6A6-014E-D5A5-747371853013}"/>
              </a:ext>
            </a:extLst>
          </p:cNvPr>
          <p:cNvCxnSpPr>
            <a:cxnSpLocks/>
            <a:endCxn id="23" idx="2"/>
          </p:cNvCxnSpPr>
          <p:nvPr/>
        </p:nvCxnSpPr>
        <p:spPr>
          <a:xfrm>
            <a:off x="7915437" y="3321951"/>
            <a:ext cx="2749690" cy="606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7" name="Rectangle: Rounded Corners 14">
            <a:extLst>
              <a:ext uri="{FF2B5EF4-FFF2-40B4-BE49-F238E27FC236}">
                <a16:creationId xmlns:a16="http://schemas.microsoft.com/office/drawing/2014/main" id="{F6E712AA-A308-E8C7-5F0A-B362CCA81B6B}"/>
              </a:ext>
            </a:extLst>
          </p:cNvPr>
          <p:cNvSpPr/>
          <p:nvPr/>
        </p:nvSpPr>
        <p:spPr>
          <a:xfrm>
            <a:off x="6352689" y="1672066"/>
            <a:ext cx="1348372"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a:t>Ist</a:t>
            </a:r>
            <a:r>
              <a:rPr lang="en-GB" sz="1050" dirty="0"/>
              <a:t> die </a:t>
            </a:r>
            <a:r>
              <a:rPr lang="en-GB" sz="1050" dirty="0" err="1"/>
              <a:t>Beschwerde</a:t>
            </a:r>
            <a:r>
              <a:rPr lang="en-GB" sz="1050" dirty="0"/>
              <a:t> </a:t>
            </a:r>
            <a:r>
              <a:rPr lang="en-GB" sz="1050" dirty="0" err="1"/>
              <a:t>gerechtfertigt</a:t>
            </a:r>
            <a:r>
              <a:rPr lang="en-GB" sz="1050" dirty="0"/>
              <a:t>?</a:t>
            </a:r>
          </a:p>
        </p:txBody>
      </p:sp>
      <p:sp>
        <p:nvSpPr>
          <p:cNvPr id="27" name="Rectangle: Rounded Corners 14">
            <a:extLst>
              <a:ext uri="{FF2B5EF4-FFF2-40B4-BE49-F238E27FC236}">
                <a16:creationId xmlns:a16="http://schemas.microsoft.com/office/drawing/2014/main" id="{983F4603-0165-785D-9B14-157AE0661AE7}"/>
              </a:ext>
            </a:extLst>
          </p:cNvPr>
          <p:cNvSpPr/>
          <p:nvPr/>
        </p:nvSpPr>
        <p:spPr>
          <a:xfrm>
            <a:off x="2804986" y="1680593"/>
            <a:ext cx="1348372" cy="8463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Alle </a:t>
            </a:r>
            <a:r>
              <a:rPr lang="en-GB" sz="1050" dirty="0" err="1"/>
              <a:t>Informationen</a:t>
            </a:r>
            <a:r>
              <a:rPr lang="en-GB" sz="1050" dirty="0"/>
              <a:t> </a:t>
            </a:r>
            <a:r>
              <a:rPr lang="en-GB" sz="1050" dirty="0" err="1"/>
              <a:t>erhalten</a:t>
            </a:r>
            <a:r>
              <a:rPr lang="en-GB" sz="1050" dirty="0"/>
              <a:t>?</a:t>
            </a:r>
          </a:p>
        </p:txBody>
      </p:sp>
      <p:pic>
        <p:nvPicPr>
          <p:cNvPr id="31" name="Grafik 30" descr="Abzeichen Tick1 Silhouette">
            <a:extLst>
              <a:ext uri="{FF2B5EF4-FFF2-40B4-BE49-F238E27FC236}">
                <a16:creationId xmlns:a16="http://schemas.microsoft.com/office/drawing/2014/main" id="{22C78327-9DAF-2FD9-AF09-7B56D21CB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5524" y="2508477"/>
            <a:ext cx="401351" cy="401351"/>
          </a:xfrm>
          <a:prstGeom prst="rect">
            <a:avLst/>
          </a:prstGeom>
        </p:spPr>
      </p:pic>
      <p:pic>
        <p:nvPicPr>
          <p:cNvPr id="37" name="Grafik 36" descr="Marke Kreuz Silhouette">
            <a:extLst>
              <a:ext uri="{FF2B5EF4-FFF2-40B4-BE49-F238E27FC236}">
                <a16:creationId xmlns:a16="http://schemas.microsoft.com/office/drawing/2014/main" id="{EC05C8C7-5E7D-E23D-EBCC-E68594AB34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5234" y="2499281"/>
            <a:ext cx="405321" cy="405321"/>
          </a:xfrm>
          <a:prstGeom prst="rect">
            <a:avLst/>
          </a:prstGeom>
        </p:spPr>
      </p:pic>
    </p:spTree>
    <p:extLst>
      <p:ext uri="{BB962C8B-B14F-4D97-AF65-F5344CB8AC3E}">
        <p14:creationId xmlns:p14="http://schemas.microsoft.com/office/powerpoint/2010/main" val="56538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610E2-53C3-C496-1946-B3300705CE10}"/>
              </a:ext>
            </a:extLst>
          </p:cNvPr>
          <p:cNvSpPr>
            <a:spLocks noGrp="1"/>
          </p:cNvSpPr>
          <p:nvPr>
            <p:ph type="dt" sz="half" idx="15"/>
          </p:nvPr>
        </p:nvSpPr>
        <p:spPr/>
        <p:txBody>
          <a:bodyPr/>
          <a:lstStyle/>
          <a:p>
            <a:fld id="{BE9C7483-E884-4640-8783-53D2740CFE75}" type="datetime1">
              <a:rPr lang="en-GB" noProof="0" smtClean="0"/>
              <a:t>07/08/2024</a:t>
            </a:fld>
            <a:endParaRPr lang="en-GB" noProof="0"/>
          </a:p>
        </p:txBody>
      </p:sp>
      <p:sp>
        <p:nvSpPr>
          <p:cNvPr id="3" name="Footer Placeholder 2">
            <a:extLst>
              <a:ext uri="{FF2B5EF4-FFF2-40B4-BE49-F238E27FC236}">
                <a16:creationId xmlns:a16="http://schemas.microsoft.com/office/drawing/2014/main" id="{CCA65718-9114-71AF-CEA4-BDAAEBD0A5F0}"/>
              </a:ext>
            </a:extLst>
          </p:cNvPr>
          <p:cNvSpPr>
            <a:spLocks noGrp="1"/>
          </p:cNvSpPr>
          <p:nvPr>
            <p:ph type="ftr" sz="quarter" idx="16"/>
          </p:nvPr>
        </p:nvSpPr>
        <p:spPr>
          <a:xfrm>
            <a:off x="1693823" y="6416287"/>
            <a:ext cx="7554621" cy="192865"/>
          </a:xfrm>
        </p:spPr>
        <p:txBody>
          <a:bodyPr/>
          <a:lstStyle/>
          <a:p>
            <a:r>
              <a:rPr lang="en-GB" noProof="0"/>
              <a:t>DSP  Invoicing</a:t>
            </a:r>
          </a:p>
        </p:txBody>
      </p:sp>
      <p:sp>
        <p:nvSpPr>
          <p:cNvPr id="4" name="Slide Number Placeholder 3">
            <a:extLst>
              <a:ext uri="{FF2B5EF4-FFF2-40B4-BE49-F238E27FC236}">
                <a16:creationId xmlns:a16="http://schemas.microsoft.com/office/drawing/2014/main" id="{0CBB8AD0-3B5E-20D7-618B-41EB44CEED30}"/>
              </a:ext>
            </a:extLst>
          </p:cNvPr>
          <p:cNvSpPr>
            <a:spLocks noGrp="1"/>
          </p:cNvSpPr>
          <p:nvPr>
            <p:ph type="sldNum" sz="quarter" idx="17"/>
          </p:nvPr>
        </p:nvSpPr>
        <p:spPr/>
        <p:txBody>
          <a:bodyPr/>
          <a:lstStyle/>
          <a:p>
            <a:fld id="{03782C43-7533-4CE7-94CC-8F091034FBE1}" type="slidenum">
              <a:rPr lang="en-GB" noProof="0" smtClean="0"/>
              <a:pPr/>
              <a:t>7</a:t>
            </a:fld>
            <a:endParaRPr lang="en-GB" noProof="0"/>
          </a:p>
        </p:txBody>
      </p:sp>
      <p:sp>
        <p:nvSpPr>
          <p:cNvPr id="12" name="Content Placeholder 11">
            <a:extLst>
              <a:ext uri="{FF2B5EF4-FFF2-40B4-BE49-F238E27FC236}">
                <a16:creationId xmlns:a16="http://schemas.microsoft.com/office/drawing/2014/main" id="{3CEECC61-3A72-8E55-D241-70BBDBF48B3C}"/>
              </a:ext>
            </a:extLst>
          </p:cNvPr>
          <p:cNvSpPr>
            <a:spLocks noGrp="1"/>
          </p:cNvSpPr>
          <p:nvPr>
            <p:ph sz="quarter" idx="18"/>
          </p:nvPr>
        </p:nvSpPr>
        <p:spPr>
          <a:xfrm>
            <a:off x="1550006" y="995126"/>
            <a:ext cx="8491883" cy="442913"/>
          </a:xfrm>
        </p:spPr>
        <p:txBody>
          <a:bodyPr/>
          <a:lstStyle/>
          <a:p>
            <a:pPr algn="ctr"/>
            <a:r>
              <a:rPr lang="de-DE" sz="2400" b="1" dirty="0">
                <a:solidFill>
                  <a:schemeClr val="tx2">
                    <a:lumMod val="75000"/>
                  </a:schemeClr>
                </a:solidFill>
              </a:rPr>
              <a:t>Sobald die endgültige Antwort an Sie gesendet wurde, wird die Rechnungsreklamation geschlossen.</a:t>
            </a:r>
            <a:endParaRPr lang="en-US" sz="2400" b="1" dirty="0">
              <a:solidFill>
                <a:schemeClr val="tx2">
                  <a:lumMod val="75000"/>
                </a:schemeClr>
              </a:solidFill>
            </a:endParaRPr>
          </a:p>
        </p:txBody>
      </p:sp>
      <p:grpSp>
        <p:nvGrpSpPr>
          <p:cNvPr id="30" name="Group 29">
            <a:extLst>
              <a:ext uri="{FF2B5EF4-FFF2-40B4-BE49-F238E27FC236}">
                <a16:creationId xmlns:a16="http://schemas.microsoft.com/office/drawing/2014/main" id="{02691E5F-0CAA-ABB3-3DE8-F83F64E7A950}"/>
              </a:ext>
            </a:extLst>
          </p:cNvPr>
          <p:cNvGrpSpPr/>
          <p:nvPr/>
        </p:nvGrpSpPr>
        <p:grpSpPr>
          <a:xfrm>
            <a:off x="790948" y="3688888"/>
            <a:ext cx="10009998" cy="1047594"/>
            <a:chOff x="766763" y="3030341"/>
            <a:chExt cx="10009998" cy="1047594"/>
          </a:xfrm>
          <a:solidFill>
            <a:schemeClr val="accent1">
              <a:lumMod val="20000"/>
              <a:lumOff val="80000"/>
            </a:schemeClr>
          </a:solidFill>
        </p:grpSpPr>
        <p:grpSp>
          <p:nvGrpSpPr>
            <p:cNvPr id="29" name="Group 28">
              <a:extLst>
                <a:ext uri="{FF2B5EF4-FFF2-40B4-BE49-F238E27FC236}">
                  <a16:creationId xmlns:a16="http://schemas.microsoft.com/office/drawing/2014/main" id="{AE8AC3A3-AC23-C8B4-EA68-1040EC733305}"/>
                </a:ext>
              </a:extLst>
            </p:cNvPr>
            <p:cNvGrpSpPr/>
            <p:nvPr/>
          </p:nvGrpSpPr>
          <p:grpSpPr>
            <a:xfrm>
              <a:off x="766763" y="3030341"/>
              <a:ext cx="4424280" cy="1047594"/>
              <a:chOff x="766763" y="3030341"/>
              <a:chExt cx="4424280" cy="1047594"/>
            </a:xfrm>
            <a:grpFill/>
          </p:grpSpPr>
          <p:sp>
            <p:nvSpPr>
              <p:cNvPr id="15" name="Rectangle 14">
                <a:extLst>
                  <a:ext uri="{FF2B5EF4-FFF2-40B4-BE49-F238E27FC236}">
                    <a16:creationId xmlns:a16="http://schemas.microsoft.com/office/drawing/2014/main" id="{E21F9C1F-6532-AC81-8CF1-87F0E6DF745A}"/>
                  </a:ext>
                </a:extLst>
              </p:cNvPr>
              <p:cNvSpPr/>
              <p:nvPr/>
            </p:nvSpPr>
            <p:spPr>
              <a:xfrm>
                <a:off x="900195" y="3030341"/>
                <a:ext cx="4205287" cy="647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2">
                        <a:lumMod val="75000"/>
                      </a:schemeClr>
                    </a:solidFill>
                  </a:rPr>
                  <a:t>Wenn es vor dem Fälligkeitsdatum der Rechnung liegt</a:t>
                </a:r>
                <a:endParaRPr lang="en-US" b="1" dirty="0">
                  <a:solidFill>
                    <a:schemeClr val="tx2">
                      <a:lumMod val="75000"/>
                    </a:schemeClr>
                  </a:solidFill>
                </a:endParaRPr>
              </a:p>
            </p:txBody>
          </p:sp>
          <p:sp>
            <p:nvSpPr>
              <p:cNvPr id="17" name="Rectangle 16">
                <a:extLst>
                  <a:ext uri="{FF2B5EF4-FFF2-40B4-BE49-F238E27FC236}">
                    <a16:creationId xmlns:a16="http://schemas.microsoft.com/office/drawing/2014/main" id="{83727488-4693-994C-8FA4-3DC3652B23F5}"/>
                  </a:ext>
                </a:extLst>
              </p:cNvPr>
              <p:cNvSpPr/>
              <p:nvPr/>
            </p:nvSpPr>
            <p:spPr>
              <a:xfrm>
                <a:off x="766763" y="3706460"/>
                <a:ext cx="4424280" cy="37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lumMod val="75000"/>
                      </a:schemeClr>
                    </a:solidFill>
                  </a:rPr>
                  <a:t>Die Zahlung erfolgt am 20.</a:t>
                </a:r>
                <a:endParaRPr lang="en-US" dirty="0">
                  <a:solidFill>
                    <a:schemeClr val="tx2">
                      <a:lumMod val="75000"/>
                    </a:schemeClr>
                  </a:solidFill>
                </a:endParaRPr>
              </a:p>
            </p:txBody>
          </p:sp>
        </p:grpSp>
        <p:grpSp>
          <p:nvGrpSpPr>
            <p:cNvPr id="28" name="Group 27">
              <a:extLst>
                <a:ext uri="{FF2B5EF4-FFF2-40B4-BE49-F238E27FC236}">
                  <a16:creationId xmlns:a16="http://schemas.microsoft.com/office/drawing/2014/main" id="{F338A3AD-5128-AC64-83E8-BF30639586BA}"/>
                </a:ext>
              </a:extLst>
            </p:cNvPr>
            <p:cNvGrpSpPr/>
            <p:nvPr/>
          </p:nvGrpSpPr>
          <p:grpSpPr>
            <a:xfrm>
              <a:off x="6352481" y="3060104"/>
              <a:ext cx="4424280" cy="1017831"/>
              <a:chOff x="6352481" y="3060104"/>
              <a:chExt cx="4424280" cy="1017831"/>
            </a:xfrm>
            <a:grpFill/>
          </p:grpSpPr>
          <p:sp>
            <p:nvSpPr>
              <p:cNvPr id="16" name="Rectangle 15">
                <a:extLst>
                  <a:ext uri="{FF2B5EF4-FFF2-40B4-BE49-F238E27FC236}">
                    <a16:creationId xmlns:a16="http://schemas.microsoft.com/office/drawing/2014/main" id="{8EDFE6D0-0E91-8868-B0F8-70034CC40CF1}"/>
                  </a:ext>
                </a:extLst>
              </p:cNvPr>
              <p:cNvSpPr/>
              <p:nvPr/>
            </p:nvSpPr>
            <p:spPr>
              <a:xfrm>
                <a:off x="6575543" y="3060104"/>
                <a:ext cx="3978157" cy="647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2">
                        <a:lumMod val="75000"/>
                      </a:schemeClr>
                    </a:solidFill>
                  </a:rPr>
                  <a:t>Wenn es nach dem Fälligkeitsdatum der Rechnung ist</a:t>
                </a:r>
                <a:endParaRPr lang="en-US" b="1" dirty="0">
                  <a:solidFill>
                    <a:schemeClr val="tx2">
                      <a:lumMod val="75000"/>
                    </a:schemeClr>
                  </a:solidFill>
                </a:endParaRPr>
              </a:p>
            </p:txBody>
          </p:sp>
          <p:sp>
            <p:nvSpPr>
              <p:cNvPr id="18" name="Rectangle 17">
                <a:extLst>
                  <a:ext uri="{FF2B5EF4-FFF2-40B4-BE49-F238E27FC236}">
                    <a16:creationId xmlns:a16="http://schemas.microsoft.com/office/drawing/2014/main" id="{229E1C29-7C05-40AE-7505-603B68053855}"/>
                  </a:ext>
                </a:extLst>
              </p:cNvPr>
              <p:cNvSpPr/>
              <p:nvPr/>
            </p:nvSpPr>
            <p:spPr>
              <a:xfrm>
                <a:off x="6352481" y="3706460"/>
                <a:ext cx="4424280" cy="37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75000"/>
                      </a:schemeClr>
                    </a:solidFill>
                  </a:rPr>
                  <a:t>Der </a:t>
                </a:r>
                <a:r>
                  <a:rPr lang="en-GB" dirty="0" err="1">
                    <a:solidFill>
                      <a:schemeClr val="tx2">
                        <a:lumMod val="75000"/>
                      </a:schemeClr>
                    </a:solidFill>
                  </a:rPr>
                  <a:t>Lastschrifteinzug</a:t>
                </a:r>
                <a:r>
                  <a:rPr lang="en-GB" dirty="0">
                    <a:solidFill>
                      <a:schemeClr val="tx2">
                        <a:lumMod val="75000"/>
                      </a:schemeClr>
                    </a:solidFill>
                  </a:rPr>
                  <a:t> </a:t>
                </a:r>
                <a:r>
                  <a:rPr lang="en-GB" dirty="0" err="1">
                    <a:solidFill>
                      <a:schemeClr val="tx2">
                        <a:lumMod val="75000"/>
                      </a:schemeClr>
                    </a:solidFill>
                  </a:rPr>
                  <a:t>erfolgt</a:t>
                </a:r>
                <a:r>
                  <a:rPr lang="en-GB" dirty="0">
                    <a:solidFill>
                      <a:schemeClr val="tx2">
                        <a:lumMod val="75000"/>
                      </a:schemeClr>
                    </a:solidFill>
                  </a:rPr>
                  <a:t> </a:t>
                </a:r>
                <a:r>
                  <a:rPr lang="en-GB" dirty="0" err="1">
                    <a:solidFill>
                      <a:schemeClr val="tx2">
                        <a:lumMod val="75000"/>
                      </a:schemeClr>
                    </a:solidFill>
                  </a:rPr>
                  <a:t>sofort</a:t>
                </a:r>
                <a:endParaRPr lang="en-US" dirty="0">
                  <a:solidFill>
                    <a:schemeClr val="tx2">
                      <a:lumMod val="75000"/>
                    </a:schemeClr>
                  </a:solidFill>
                </a:endParaRPr>
              </a:p>
            </p:txBody>
          </p:sp>
        </p:grpSp>
      </p:grpSp>
      <p:cxnSp>
        <p:nvCxnSpPr>
          <p:cNvPr id="20" name="Straight Arrow Connector 19">
            <a:extLst>
              <a:ext uri="{FF2B5EF4-FFF2-40B4-BE49-F238E27FC236}">
                <a16:creationId xmlns:a16="http://schemas.microsoft.com/office/drawing/2014/main" id="{BAC3117F-8D93-55C1-74AB-8685B55E9068}"/>
              </a:ext>
            </a:extLst>
          </p:cNvPr>
          <p:cNvCxnSpPr>
            <a:cxnSpLocks/>
          </p:cNvCxnSpPr>
          <p:nvPr/>
        </p:nvCxnSpPr>
        <p:spPr>
          <a:xfrm flipH="1">
            <a:off x="3105150" y="2289653"/>
            <a:ext cx="1933657" cy="1216481"/>
          </a:xfrm>
          <a:prstGeom prst="straightConnector1">
            <a:avLst/>
          </a:prstGeom>
          <a:ln>
            <a:solidFill>
              <a:schemeClr val="tx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2D804AA4-86EC-9066-C217-2487027C544B}"/>
              </a:ext>
            </a:extLst>
          </p:cNvPr>
          <p:cNvCxnSpPr>
            <a:cxnSpLocks/>
          </p:cNvCxnSpPr>
          <p:nvPr/>
        </p:nvCxnSpPr>
        <p:spPr>
          <a:xfrm>
            <a:off x="6599728" y="2236754"/>
            <a:ext cx="1847891" cy="1260566"/>
          </a:xfrm>
          <a:prstGeom prst="straightConnector1">
            <a:avLst/>
          </a:prstGeom>
          <a:ln>
            <a:solidFill>
              <a:schemeClr val="tx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1" name="Content Placeholder 11">
            <a:extLst>
              <a:ext uri="{FF2B5EF4-FFF2-40B4-BE49-F238E27FC236}">
                <a16:creationId xmlns:a16="http://schemas.microsoft.com/office/drawing/2014/main" id="{F5DFB307-090F-64BA-A25A-6C686968E2E2}"/>
              </a:ext>
            </a:extLst>
          </p:cNvPr>
          <p:cNvSpPr txBox="1">
            <a:spLocks/>
          </p:cNvSpPr>
          <p:nvPr/>
        </p:nvSpPr>
        <p:spPr>
          <a:xfrm>
            <a:off x="1166978" y="5253962"/>
            <a:ext cx="9529597" cy="442913"/>
          </a:xfrm>
          <a:prstGeom prst="rect">
            <a:avLst/>
          </a:prstGeom>
        </p:spPr>
        <p:txBody>
          <a:bodyPr vert="horz" lIns="0" tIns="0" rIns="0" bIns="0" rtlCol="0">
            <a:noAutofit/>
          </a:bodyPr>
          <a:lstStyle>
            <a:lvl1pPr marL="0" indent="0" algn="r" defTabSz="914400" rtl="0" eaLnBrk="1" latinLnBrk="0" hangingPunct="1">
              <a:lnSpc>
                <a:spcPct val="110000"/>
              </a:lnSpc>
              <a:spcBef>
                <a:spcPts val="500"/>
              </a:spcBef>
              <a:buFont typeface="Arial" panose="020B0604020202020204" pitchFamily="34" charset="0"/>
              <a:buChar char="​"/>
              <a:defRPr sz="1800" b="0" kern="1200" cap="none" baseline="0">
                <a:solidFill>
                  <a:schemeClr val="bg1"/>
                </a:solidFill>
                <a:latin typeface="+mn-lt"/>
                <a:ea typeface="+mn-ea"/>
                <a:cs typeface="Arial" panose="020B0604020202020204" pitchFamily="34" charset="0"/>
              </a:defRPr>
            </a:lvl1pPr>
            <a:lvl2pPr marL="0" indent="0" algn="r" defTabSz="914400" rtl="0" eaLnBrk="1" latinLnBrk="0" hangingPunct="1">
              <a:lnSpc>
                <a:spcPct val="110000"/>
              </a:lnSpc>
              <a:spcBef>
                <a:spcPts val="400"/>
              </a:spcBef>
              <a:buFont typeface="Arial" panose="020B0604020202020204" pitchFamily="34" charset="0"/>
              <a:buChar char="​"/>
              <a:defRPr sz="1400" b="1" kern="1200">
                <a:solidFill>
                  <a:schemeClr val="accent5"/>
                </a:solidFill>
                <a:latin typeface="+mn-lt"/>
                <a:ea typeface="+mn-ea"/>
                <a:cs typeface="Arial" panose="020B0604020202020204" pitchFamily="34" charset="0"/>
              </a:defRPr>
            </a:lvl2pPr>
            <a:lvl3pPr marL="0" indent="0" algn="r" defTabSz="914400" rtl="0" eaLnBrk="1" latinLnBrk="0" hangingPunct="1">
              <a:lnSpc>
                <a:spcPct val="110000"/>
              </a:lnSpc>
              <a:spcBef>
                <a:spcPts val="400"/>
              </a:spcBef>
              <a:buClr>
                <a:schemeClr val="tx2"/>
              </a:buClr>
              <a:buFont typeface="Arial" panose="020B0604020202020204" pitchFamily="34" charset="0"/>
              <a:buChar char="​"/>
              <a:defRPr sz="1400" b="1" kern="1200">
                <a:solidFill>
                  <a:schemeClr val="accent1"/>
                </a:solidFill>
                <a:latin typeface="+mn-lt"/>
                <a:ea typeface="+mn-ea"/>
                <a:cs typeface="Arial" panose="020B0604020202020204" pitchFamily="34" charset="0"/>
              </a:defRPr>
            </a:lvl3pPr>
            <a:lvl4pPr marL="0" indent="0" algn="r" defTabSz="914400" rtl="0" eaLnBrk="1" latinLnBrk="0" hangingPunct="1">
              <a:lnSpc>
                <a:spcPct val="110000"/>
              </a:lnSpc>
              <a:spcBef>
                <a:spcPts val="400"/>
              </a:spcBef>
              <a:buFont typeface="Arial" panose="020B0604020202020204" pitchFamily="34" charset="0"/>
              <a:buChar char="​"/>
              <a:tabLst/>
              <a:defRPr sz="1400" b="1" kern="1200">
                <a:solidFill>
                  <a:schemeClr val="accent2"/>
                </a:solidFill>
                <a:latin typeface="+mn-lt"/>
                <a:ea typeface="+mn-ea"/>
                <a:cs typeface="Arial" panose="020B0604020202020204" pitchFamily="34" charset="0"/>
              </a:defRPr>
            </a:lvl4pPr>
            <a:lvl5pPr marL="0" indent="0" algn="r" defTabSz="914400" rtl="0" eaLnBrk="1" latinLnBrk="0" hangingPunct="1">
              <a:lnSpc>
                <a:spcPct val="110000"/>
              </a:lnSpc>
              <a:spcBef>
                <a:spcPts val="200"/>
              </a:spcBef>
              <a:buFont typeface="Arial" panose="020B0604020202020204" pitchFamily="34" charset="0"/>
              <a:buChar char="​"/>
              <a:defRPr sz="1100" b="0" i="0" kern="1200">
                <a:solidFill>
                  <a:schemeClr val="tx1"/>
                </a:solidFill>
                <a:latin typeface="+mn-lt"/>
                <a:ea typeface="+mn-ea"/>
                <a:cs typeface="Arial" panose="020B0604020202020204" pitchFamily="34" charset="0"/>
              </a:defRPr>
            </a:lvl5pPr>
            <a:lvl6pPr marL="361950" indent="-180975" algn="l" defTabSz="914400" rtl="0" eaLnBrk="1" latinLnBrk="0" hangingPunct="1">
              <a:lnSpc>
                <a:spcPct val="90000"/>
              </a:lnSpc>
              <a:spcBef>
                <a:spcPts val="500"/>
              </a:spcBef>
              <a:buClr>
                <a:schemeClr val="tx2"/>
              </a:buClr>
              <a:buSzPct val="104000"/>
              <a:buFont typeface="Wingdings" panose="05000000000000000000" pitchFamily="2" charset="2"/>
              <a:buChar char="§"/>
              <a:tabLst>
                <a:tab pos="442913" algn="l"/>
              </a:tabLst>
              <a:defRPr sz="1100" kern="1200">
                <a:solidFill>
                  <a:schemeClr val="tx1"/>
                </a:solidFill>
                <a:latin typeface="+mn-lt"/>
                <a:ea typeface="+mn-ea"/>
                <a:cs typeface="+mn-cs"/>
              </a:defRPr>
            </a:lvl6pPr>
            <a:lvl7pPr marL="442913" indent="-171450" algn="l" defTabSz="914400" rtl="0" eaLnBrk="1" latinLnBrk="0" hangingPunct="1">
              <a:lnSpc>
                <a:spcPct val="90000"/>
              </a:lnSpc>
              <a:spcBef>
                <a:spcPts val="500"/>
              </a:spcBef>
              <a:buClr>
                <a:schemeClr val="tx1"/>
              </a:buClr>
              <a:buSzPct val="140000"/>
              <a:buFont typeface="Source Sans Pro" panose="020B0503030403020204" pitchFamily="34" charset="0"/>
              <a:buChar char="›"/>
              <a:defRPr sz="1000" kern="1200">
                <a:solidFill>
                  <a:schemeClr val="tx1"/>
                </a:solidFill>
                <a:latin typeface="+mn-lt"/>
                <a:ea typeface="+mn-ea"/>
                <a:cs typeface="+mn-cs"/>
              </a:defRPr>
            </a:lvl7pPr>
            <a:lvl8pPr marL="533400" indent="-171450" algn="l" defTabSz="914400" rtl="0" eaLnBrk="1" latinLnBrk="0" hangingPunct="1">
              <a:lnSpc>
                <a:spcPct val="90000"/>
              </a:lnSpc>
              <a:spcBef>
                <a:spcPts val="500"/>
              </a:spcBef>
              <a:buFont typeface="Source Sans Pro" panose="020B0503030403020204" pitchFamily="34" charset="0"/>
              <a:buChar char="–"/>
              <a:tabLst>
                <a:tab pos="533400" algn="l"/>
              </a:tabLst>
              <a:defRPr sz="900" kern="1200">
                <a:solidFill>
                  <a:schemeClr val="tx1"/>
                </a:solidFill>
                <a:latin typeface="+mn-lt"/>
                <a:ea typeface="+mn-ea"/>
                <a:cs typeface="+mn-cs"/>
              </a:defRPr>
            </a:lvl8pPr>
            <a:lvl9pPr marL="625475" indent="-182563"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9pPr>
          </a:lstStyle>
          <a:p>
            <a:pPr algn="ctr"/>
            <a:r>
              <a:rPr lang="de-DE" sz="2400" b="1" dirty="0">
                <a:solidFill>
                  <a:schemeClr val="tx2">
                    <a:lumMod val="75000"/>
                  </a:schemeClr>
                </a:solidFill>
              </a:rPr>
              <a:t>Wenn keine weiteren Beweise vorgelegt werden können, ist der Beschluss endgültig.</a:t>
            </a:r>
            <a:endParaRPr lang="en-US" sz="2400" b="1" dirty="0">
              <a:solidFill>
                <a:schemeClr val="tx2">
                  <a:lumMod val="75000"/>
                </a:schemeClr>
              </a:solidFill>
            </a:endParaRPr>
          </a:p>
        </p:txBody>
      </p:sp>
    </p:spTree>
    <p:extLst>
      <p:ext uri="{BB962C8B-B14F-4D97-AF65-F5344CB8AC3E}">
        <p14:creationId xmlns:p14="http://schemas.microsoft.com/office/powerpoint/2010/main" val="295968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8B931E2-9754-44C6-867B-33B01C96473D}"/>
              </a:ext>
            </a:extLst>
          </p:cNvPr>
          <p:cNvSpPr>
            <a:spLocks noGrp="1"/>
          </p:cNvSpPr>
          <p:nvPr>
            <p:ph type="pic" sz="quarter" idx="18"/>
          </p:nvPr>
        </p:nvSpPr>
        <p:spPr>
          <a:xfrm>
            <a:off x="4406900" y="1628775"/>
            <a:ext cx="7785100" cy="4356100"/>
          </a:xfrm>
        </p:spPr>
        <p:txBody>
          <a:bodyPr/>
          <a:lstStyle/>
          <a:p>
            <a:endParaRPr lang="en-GB"/>
          </a:p>
          <a:p>
            <a:endParaRPr lang="en-US"/>
          </a:p>
        </p:txBody>
      </p:sp>
      <p:sp>
        <p:nvSpPr>
          <p:cNvPr id="3" name="Espace réservé de la date 2">
            <a:extLst>
              <a:ext uri="{FF2B5EF4-FFF2-40B4-BE49-F238E27FC236}">
                <a16:creationId xmlns:a16="http://schemas.microsoft.com/office/drawing/2014/main" id="{700E902D-47FF-402A-A2AB-82BCFACDB895}"/>
              </a:ext>
            </a:extLst>
          </p:cNvPr>
          <p:cNvSpPr>
            <a:spLocks noGrp="1"/>
          </p:cNvSpPr>
          <p:nvPr>
            <p:ph type="dt" sz="half" idx="10"/>
          </p:nvPr>
        </p:nvSpPr>
        <p:spPr>
          <a:xfrm>
            <a:off x="1033628" y="6438901"/>
            <a:ext cx="686530" cy="147638"/>
          </a:xfrm>
        </p:spPr>
        <p:txBody>
          <a:bodyPr/>
          <a:lstStyle/>
          <a:p>
            <a:fld id="{5AB73730-199C-411B-81F3-8BE8B45BB7A9}" type="datetime1">
              <a:rPr lang="en-GB" smtClean="0"/>
              <a:pPr/>
              <a:t>07/08/2024</a:t>
            </a:fld>
            <a:endParaRPr lang="en-GB"/>
          </a:p>
        </p:txBody>
      </p:sp>
      <p:sp>
        <p:nvSpPr>
          <p:cNvPr id="4" name="Espace réservé du pied de page 3">
            <a:extLst>
              <a:ext uri="{FF2B5EF4-FFF2-40B4-BE49-F238E27FC236}">
                <a16:creationId xmlns:a16="http://schemas.microsoft.com/office/drawing/2014/main" id="{399E2068-E0E4-41BF-A197-A34B5793A837}"/>
              </a:ext>
            </a:extLst>
          </p:cNvPr>
          <p:cNvSpPr>
            <a:spLocks noGrp="1"/>
          </p:cNvSpPr>
          <p:nvPr>
            <p:ph type="ftr" sz="quarter" idx="11"/>
          </p:nvPr>
        </p:nvSpPr>
        <p:spPr>
          <a:xfrm>
            <a:off x="1672603" y="6439711"/>
            <a:ext cx="8349623" cy="146827"/>
          </a:xfrm>
        </p:spPr>
        <p:txBody>
          <a:bodyPr/>
          <a:lstStyle/>
          <a:p>
            <a:r>
              <a:rPr lang="en-GB"/>
              <a:t>DSP Invoicing</a:t>
            </a:r>
          </a:p>
        </p:txBody>
      </p:sp>
      <p:sp>
        <p:nvSpPr>
          <p:cNvPr id="5" name="Espace réservé du numéro de diapositive 4">
            <a:extLst>
              <a:ext uri="{FF2B5EF4-FFF2-40B4-BE49-F238E27FC236}">
                <a16:creationId xmlns:a16="http://schemas.microsoft.com/office/drawing/2014/main" id="{80A32668-816C-4430-9221-68937A7B699C}"/>
              </a:ext>
            </a:extLst>
          </p:cNvPr>
          <p:cNvSpPr>
            <a:spLocks noGrp="1"/>
          </p:cNvSpPr>
          <p:nvPr>
            <p:ph type="sldNum" sz="quarter" idx="12"/>
          </p:nvPr>
        </p:nvSpPr>
        <p:spPr>
          <a:xfrm>
            <a:off x="766763" y="6441280"/>
            <a:ext cx="266865" cy="145257"/>
          </a:xfrm>
        </p:spPr>
        <p:txBody>
          <a:bodyPr/>
          <a:lstStyle/>
          <a:p>
            <a:fld id="{03782C43-7533-4CE7-94CC-8F091034FBE1}" type="slidenum">
              <a:rPr lang="en-GB" smtClean="0"/>
              <a:pPr/>
              <a:t>8</a:t>
            </a:fld>
            <a:endParaRPr lang="en-GB"/>
          </a:p>
        </p:txBody>
      </p:sp>
      <p:sp>
        <p:nvSpPr>
          <p:cNvPr id="26" name="Espace réservé du texte 25">
            <a:extLst>
              <a:ext uri="{FF2B5EF4-FFF2-40B4-BE49-F238E27FC236}">
                <a16:creationId xmlns:a16="http://schemas.microsoft.com/office/drawing/2014/main" id="{454196BC-C4C4-4F95-A0A8-03FB77C78913}"/>
              </a:ext>
            </a:extLst>
          </p:cNvPr>
          <p:cNvSpPr>
            <a:spLocks noGrp="1"/>
          </p:cNvSpPr>
          <p:nvPr>
            <p:ph type="body" sz="quarter" idx="23"/>
          </p:nvPr>
        </p:nvSpPr>
        <p:spPr>
          <a:xfrm>
            <a:off x="749301" y="1652985"/>
            <a:ext cx="3657599" cy="1800225"/>
          </a:xfrm>
        </p:spPr>
        <p:txBody>
          <a:bodyPr/>
          <a:lstStyle/>
          <a:p>
            <a:r>
              <a:rPr lang="de-DE" dirty="0"/>
              <a:t>Was ist ein berechtigter Streitfall?</a:t>
            </a:r>
            <a:endParaRPr lang="en-GB" dirty="0"/>
          </a:p>
        </p:txBody>
      </p:sp>
      <p:sp>
        <p:nvSpPr>
          <p:cNvPr id="22" name="Titre 21">
            <a:extLst>
              <a:ext uri="{FF2B5EF4-FFF2-40B4-BE49-F238E27FC236}">
                <a16:creationId xmlns:a16="http://schemas.microsoft.com/office/drawing/2014/main" id="{529EBDD9-9169-4830-B721-FA24D8202EA6}"/>
              </a:ext>
            </a:extLst>
          </p:cNvPr>
          <p:cNvSpPr>
            <a:spLocks noGrp="1"/>
          </p:cNvSpPr>
          <p:nvPr>
            <p:ph type="title"/>
          </p:nvPr>
        </p:nvSpPr>
        <p:spPr>
          <a:xfrm>
            <a:off x="766763" y="73886"/>
            <a:ext cx="11053762" cy="571411"/>
          </a:xfrm>
        </p:spPr>
        <p:txBody>
          <a:bodyPr/>
          <a:lstStyle/>
          <a:p>
            <a:r>
              <a:rPr lang="en-GB" dirty="0" err="1"/>
              <a:t>Berechtigter</a:t>
            </a:r>
            <a:r>
              <a:rPr lang="en-GB" dirty="0"/>
              <a:t> </a:t>
            </a:r>
            <a:r>
              <a:rPr lang="en-GB" dirty="0" err="1"/>
              <a:t>Streitfall</a:t>
            </a:r>
            <a:endParaRPr lang="en-GB" dirty="0"/>
          </a:p>
        </p:txBody>
      </p:sp>
      <p:sp>
        <p:nvSpPr>
          <p:cNvPr id="2" name="Rectangle 1">
            <a:extLst>
              <a:ext uri="{FF2B5EF4-FFF2-40B4-BE49-F238E27FC236}">
                <a16:creationId xmlns:a16="http://schemas.microsoft.com/office/drawing/2014/main" id="{C3EDA341-E4E4-FE61-58EB-AC22429EC009}"/>
              </a:ext>
            </a:extLst>
          </p:cNvPr>
          <p:cNvSpPr/>
          <p:nvPr/>
        </p:nvSpPr>
        <p:spPr>
          <a:xfrm>
            <a:off x="4551362" y="1763712"/>
            <a:ext cx="7496175" cy="4086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Tx/>
              <a:buChar char="-"/>
            </a:pPr>
            <a:r>
              <a:rPr lang="de-DE" kern="1400" dirty="0">
                <a:solidFill>
                  <a:schemeClr val="tx2">
                    <a:lumMod val="75000"/>
                  </a:schemeClr>
                </a:solidFill>
              </a:rPr>
              <a:t>Die Anfrage wurde gestellt, bevor die Rechnung überfällig wurde</a:t>
            </a:r>
          </a:p>
          <a:p>
            <a:pPr marL="285750" indent="-285750">
              <a:spcAft>
                <a:spcPts val="600"/>
              </a:spcAft>
              <a:buFontTx/>
              <a:buChar char="-"/>
            </a:pPr>
            <a:r>
              <a:rPr lang="de-DE" kern="1400" dirty="0">
                <a:solidFill>
                  <a:schemeClr val="tx2">
                    <a:lumMod val="75000"/>
                  </a:schemeClr>
                </a:solidFill>
              </a:rPr>
              <a:t>Die Rechnungsnummer, die Zeile der Rechnung, die Sie beanstanden, der Grund für die Beanstandung und die entsprechenden Nachweise wurden vorgelegt.</a:t>
            </a:r>
          </a:p>
          <a:p>
            <a:pPr marL="285750" indent="-285750">
              <a:spcAft>
                <a:spcPts val="600"/>
              </a:spcAft>
              <a:buFontTx/>
              <a:buChar char="-"/>
            </a:pPr>
            <a:r>
              <a:rPr lang="de-DE" kern="1400" dirty="0">
                <a:solidFill>
                  <a:schemeClr val="tx2">
                    <a:lumMod val="75000"/>
                  </a:schemeClr>
                </a:solidFill>
              </a:rPr>
              <a:t>Die offizielle </a:t>
            </a:r>
            <a:r>
              <a:rPr lang="de-DE" kern="1400" dirty="0">
                <a:solidFill>
                  <a:srgbClr val="FF0000"/>
                </a:solidFill>
              </a:rPr>
              <a:t>LP-E-Mail-Adresse wurde für die Reklamation Ihrer Rechnung verwendet. (</a:t>
            </a:r>
            <a:r>
              <a:rPr lang="de-DE" kern="1400" dirty="0">
                <a:solidFill>
                  <a:srgbClr val="FF0000"/>
                </a:solidFill>
                <a:hlinkClick r:id="rId2"/>
              </a:rPr>
              <a:t>amazon.de@leaseplan.com</a:t>
            </a:r>
            <a:r>
              <a:rPr lang="de-DE" kern="1400" dirty="0">
                <a:solidFill>
                  <a:srgbClr val="FF0000"/>
                </a:solidFill>
              </a:rPr>
              <a:t> )</a:t>
            </a:r>
          </a:p>
          <a:p>
            <a:pPr marL="285750" indent="-285750">
              <a:spcAft>
                <a:spcPts val="600"/>
              </a:spcAft>
              <a:buFontTx/>
              <a:buChar char="-"/>
            </a:pPr>
            <a:r>
              <a:rPr lang="de-DE" kern="1400" dirty="0">
                <a:solidFill>
                  <a:schemeClr val="tx2">
                    <a:lumMod val="75000"/>
                  </a:schemeClr>
                </a:solidFill>
              </a:rPr>
              <a:t>Der Lastschrifteinzug wurde nicht zurückgezogen (denken Sie daran, dass das Geld nicht von Ihrem Konto abgebucht wird, wenn Sie rechtzeitig widersprechen).</a:t>
            </a:r>
          </a:p>
          <a:p>
            <a:pPr marL="285750" indent="-285750">
              <a:spcAft>
                <a:spcPts val="600"/>
              </a:spcAft>
              <a:buFontTx/>
              <a:buChar char="-"/>
            </a:pPr>
            <a:r>
              <a:rPr lang="de-DE" kern="1400" dirty="0">
                <a:solidFill>
                  <a:schemeClr val="tx2">
                    <a:lumMod val="75000"/>
                  </a:schemeClr>
                </a:solidFill>
              </a:rPr>
              <a:t>Wir empfehlen Ihnen dringend, die Formular-Vorlage zu verwenden, um Verzögerungen der Bearbeitung zu vermeiden</a:t>
            </a:r>
            <a:endParaRPr lang="en-GB" kern="1400" dirty="0">
              <a:solidFill>
                <a:schemeClr val="tx2">
                  <a:lumMod val="75000"/>
                </a:schemeClr>
              </a:solidFill>
            </a:endParaRPr>
          </a:p>
        </p:txBody>
      </p:sp>
    </p:spTree>
    <p:extLst>
      <p:ext uri="{BB962C8B-B14F-4D97-AF65-F5344CB8AC3E}">
        <p14:creationId xmlns:p14="http://schemas.microsoft.com/office/powerpoint/2010/main" val="389659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1D3E0-1D76-2C63-78D8-0D3C84C46861}"/>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3A64E38B-5B4C-045F-1BF8-686DE26D6292}"/>
              </a:ext>
            </a:extLst>
          </p:cNvPr>
          <p:cNvSpPr>
            <a:spLocks noGrp="1"/>
          </p:cNvSpPr>
          <p:nvPr>
            <p:ph type="dt" sz="half" idx="15"/>
          </p:nvPr>
        </p:nvSpPr>
        <p:spPr/>
        <p:txBody>
          <a:bodyPr/>
          <a:lstStyle/>
          <a:p>
            <a:fld id="{A0374BED-212F-4C5C-B243-F65002B0DFB4}" type="datetime1">
              <a:rPr lang="en-GB" noProof="0" smtClean="0"/>
              <a:t>07/08/2024</a:t>
            </a:fld>
            <a:endParaRPr lang="en-GB" noProof="0"/>
          </a:p>
        </p:txBody>
      </p:sp>
      <p:sp>
        <p:nvSpPr>
          <p:cNvPr id="4" name="Footer Placeholder 3">
            <a:extLst>
              <a:ext uri="{FF2B5EF4-FFF2-40B4-BE49-F238E27FC236}">
                <a16:creationId xmlns:a16="http://schemas.microsoft.com/office/drawing/2014/main" id="{27A37C03-CDF7-BF1D-95AC-D18D6DA74DD2}"/>
              </a:ext>
            </a:extLst>
          </p:cNvPr>
          <p:cNvSpPr>
            <a:spLocks noGrp="1"/>
          </p:cNvSpPr>
          <p:nvPr>
            <p:ph type="ftr" sz="quarter" idx="16"/>
          </p:nvPr>
        </p:nvSpPr>
        <p:spPr/>
        <p:txBody>
          <a:bodyPr/>
          <a:lstStyle/>
          <a:p>
            <a:r>
              <a:rPr lang="en-GB"/>
              <a:t>DSP Invoicing</a:t>
            </a:r>
            <a:endParaRPr lang="en-GB" noProof="0"/>
          </a:p>
        </p:txBody>
      </p:sp>
      <p:sp>
        <p:nvSpPr>
          <p:cNvPr id="5" name="Slide Number Placeholder 4">
            <a:extLst>
              <a:ext uri="{FF2B5EF4-FFF2-40B4-BE49-F238E27FC236}">
                <a16:creationId xmlns:a16="http://schemas.microsoft.com/office/drawing/2014/main" id="{B68296E5-271F-14B5-C9C0-6BD3E9F53116}"/>
              </a:ext>
            </a:extLst>
          </p:cNvPr>
          <p:cNvSpPr>
            <a:spLocks noGrp="1"/>
          </p:cNvSpPr>
          <p:nvPr>
            <p:ph type="sldNum" sz="quarter" idx="17"/>
          </p:nvPr>
        </p:nvSpPr>
        <p:spPr/>
        <p:txBody>
          <a:bodyPr/>
          <a:lstStyle/>
          <a:p>
            <a:fld id="{03782C43-7533-4CE7-94CC-8F091034FBE1}" type="slidenum">
              <a:rPr lang="en-GB" noProof="0" smtClean="0"/>
              <a:pPr/>
              <a:t>9</a:t>
            </a:fld>
            <a:endParaRPr lang="en-GB" noProof="0"/>
          </a:p>
        </p:txBody>
      </p:sp>
      <p:sp>
        <p:nvSpPr>
          <p:cNvPr id="6" name="Text Placeholder 5">
            <a:extLst>
              <a:ext uri="{FF2B5EF4-FFF2-40B4-BE49-F238E27FC236}">
                <a16:creationId xmlns:a16="http://schemas.microsoft.com/office/drawing/2014/main" id="{1968D670-3FD7-63BC-2052-0E07BFB2F731}"/>
              </a:ext>
            </a:extLst>
          </p:cNvPr>
          <p:cNvSpPr>
            <a:spLocks noGrp="1"/>
          </p:cNvSpPr>
          <p:nvPr>
            <p:ph type="body" sz="quarter" idx="23"/>
          </p:nvPr>
        </p:nvSpPr>
        <p:spPr/>
        <p:txBody>
          <a:bodyPr/>
          <a:lstStyle/>
          <a:p>
            <a:endParaRPr lang="en-US"/>
          </a:p>
        </p:txBody>
      </p:sp>
      <p:sp>
        <p:nvSpPr>
          <p:cNvPr id="7" name="Subtitle 6">
            <a:extLst>
              <a:ext uri="{FF2B5EF4-FFF2-40B4-BE49-F238E27FC236}">
                <a16:creationId xmlns:a16="http://schemas.microsoft.com/office/drawing/2014/main" id="{6E7483ED-0745-F8FE-C523-698942387D84}"/>
              </a:ext>
            </a:extLst>
          </p:cNvPr>
          <p:cNvSpPr>
            <a:spLocks noGrp="1"/>
          </p:cNvSpPr>
          <p:nvPr>
            <p:ph type="subTitle" idx="1"/>
          </p:nvPr>
        </p:nvSpPr>
        <p:spPr/>
        <p:txBody>
          <a:bodyPr/>
          <a:lstStyle/>
          <a:p>
            <a:r>
              <a:rPr lang="de-DE" b="1" dirty="0">
                <a:solidFill>
                  <a:srgbClr val="FF0000"/>
                </a:solidFill>
              </a:rPr>
              <a:t>Fahrzeugrechnung</a:t>
            </a:r>
            <a:r>
              <a:rPr lang="de-DE" dirty="0"/>
              <a:t> - dies ist die Rechnung für die Leasingraten Ihrer Fahrzeuge. </a:t>
            </a:r>
            <a:endParaRPr lang="en-US" dirty="0"/>
          </a:p>
        </p:txBody>
      </p:sp>
      <p:sp>
        <p:nvSpPr>
          <p:cNvPr id="8" name="Title 7">
            <a:extLst>
              <a:ext uri="{FF2B5EF4-FFF2-40B4-BE49-F238E27FC236}">
                <a16:creationId xmlns:a16="http://schemas.microsoft.com/office/drawing/2014/main" id="{F16B110A-D079-F39A-4624-5BA9A6226343}"/>
              </a:ext>
            </a:extLst>
          </p:cNvPr>
          <p:cNvSpPr>
            <a:spLocks noGrp="1"/>
          </p:cNvSpPr>
          <p:nvPr>
            <p:ph type="title"/>
          </p:nvPr>
        </p:nvSpPr>
        <p:spPr/>
        <p:txBody>
          <a:bodyPr/>
          <a:lstStyle/>
          <a:p>
            <a:r>
              <a:rPr lang="en-GB" dirty="0" err="1"/>
              <a:t>Rechnungsarten</a:t>
            </a:r>
            <a:endParaRPr lang="en-US" dirty="0"/>
          </a:p>
        </p:txBody>
      </p:sp>
      <p:pic>
        <p:nvPicPr>
          <p:cNvPr id="10" name="Picture 9">
            <a:extLst>
              <a:ext uri="{FF2B5EF4-FFF2-40B4-BE49-F238E27FC236}">
                <a16:creationId xmlns:a16="http://schemas.microsoft.com/office/drawing/2014/main" id="{38862AC7-7627-780B-08CC-7F8DBA2AE3AA}"/>
              </a:ext>
            </a:extLst>
          </p:cNvPr>
          <p:cNvPicPr>
            <a:picLocks noChangeAspect="1"/>
          </p:cNvPicPr>
          <p:nvPr/>
        </p:nvPicPr>
        <p:blipFill>
          <a:blip r:embed="rId2"/>
          <a:stretch>
            <a:fillRect/>
          </a:stretch>
        </p:blipFill>
        <p:spPr>
          <a:xfrm>
            <a:off x="0" y="1684282"/>
            <a:ext cx="12192000" cy="4475877"/>
          </a:xfrm>
          <a:prstGeom prst="rect">
            <a:avLst/>
          </a:prstGeom>
        </p:spPr>
      </p:pic>
    </p:spTree>
    <p:extLst>
      <p:ext uri="{BB962C8B-B14F-4D97-AF65-F5344CB8AC3E}">
        <p14:creationId xmlns:p14="http://schemas.microsoft.com/office/powerpoint/2010/main" val="3220136813"/>
      </p:ext>
    </p:extLst>
  </p:cSld>
  <p:clrMapOvr>
    <a:masterClrMapping/>
  </p:clrMapOvr>
</p:sld>
</file>

<file path=ppt/theme/theme1.xml><?xml version="1.0" encoding="utf-8"?>
<a:theme xmlns:a="http://schemas.openxmlformats.org/drawingml/2006/main" name="Thème Office">
  <a:themeElements>
    <a:clrScheme name="ALD V02">
      <a:dk1>
        <a:sysClr val="windowText" lastClr="000000"/>
      </a:dk1>
      <a:lt1>
        <a:sysClr val="window" lastClr="FFFFFF"/>
      </a:lt1>
      <a:dk2>
        <a:srgbClr val="050B7F"/>
      </a:dk2>
      <a:lt2>
        <a:srgbClr val="969696"/>
      </a:lt2>
      <a:accent1>
        <a:srgbClr val="0BCBFB"/>
      </a:accent1>
      <a:accent2>
        <a:srgbClr val="644AF3"/>
      </a:accent2>
      <a:accent3>
        <a:srgbClr val="4391FF"/>
      </a:accent3>
      <a:accent4>
        <a:srgbClr val="80B4FF"/>
      </a:accent4>
      <a:accent5>
        <a:srgbClr val="AB00FF"/>
      </a:accent5>
      <a:accent6>
        <a:srgbClr val="44E1C3"/>
      </a:accent6>
      <a:hlink>
        <a:srgbClr val="0077BE"/>
      </a:hlink>
      <a:folHlink>
        <a:srgbClr val="0077BE"/>
      </a:folHlink>
    </a:clrScheme>
    <a:fontScheme name="MONTSERRAT SOURCE SANS PRO">
      <a:majorFont>
        <a:latin typeface="Montserrat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100" dirty="0" smtClean="0"/>
        </a:defPPr>
      </a:lstStyle>
    </a:txDef>
  </a:objectDefaults>
  <a:extraClrSchemeLst/>
  <a:extLst>
    <a:ext uri="{05A4C25C-085E-4340-85A3-A5531E510DB2}">
      <thm15:themeFamily xmlns:thm15="http://schemas.microsoft.com/office/thememl/2012/main" name="DT-ALD-MAJ_TEMPLATE_2020-ALD_AUTOMOTIVE-V01.potx" id="{FF266DAE-D8BA-40FF-BFAE-CD221D5DB4D0}" vid="{039A6DB2-2714-426A-B19A-37ADA5B581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f77331-97f9-41a9-bc5c-09709643c039" xsi:nil="true"/>
    <lcf76f155ced4ddcb4097134ff3c332f xmlns="7963dfee-2e06-4836-8f00-4d1e7ccb51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1AB1E01EE7E3488A1003370D8E3C56" ma:contentTypeVersion="18" ma:contentTypeDescription="Create a new document." ma:contentTypeScope="" ma:versionID="bc00e4c14336bdfc0990df4bec7bad76">
  <xsd:schema xmlns:xsd="http://www.w3.org/2001/XMLSchema" xmlns:xs="http://www.w3.org/2001/XMLSchema" xmlns:p="http://schemas.microsoft.com/office/2006/metadata/properties" xmlns:ns2="7963dfee-2e06-4836-8f00-4d1e7ccb51b9" xmlns:ns3="4fca98a2-e6e1-4346-bb75-27526d21ea69" xmlns:ns4="9cf77331-97f9-41a9-bc5c-09709643c039" targetNamespace="http://schemas.microsoft.com/office/2006/metadata/properties" ma:root="true" ma:fieldsID="c46d4d4ffa6003a47121c832b052cbf5" ns2:_="" ns3:_="" ns4:_="">
    <xsd:import namespace="7963dfee-2e06-4836-8f00-4d1e7ccb51b9"/>
    <xsd:import namespace="4fca98a2-e6e1-4346-bb75-27526d21ea69"/>
    <xsd:import namespace="9cf77331-97f9-41a9-bc5c-09709643c0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3dfee-2e06-4836-8f00-4d1e7ccb5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0028b0-8ad8-4888-b969-40bcc4810d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98a2-e6e1-4346-bb75-27526d21ea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f77331-97f9-41a9-bc5c-09709643c03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1118d2b-045e-4869-8a28-848c4d098941}" ma:internalName="TaxCatchAll" ma:showField="CatchAllData" ma:web="4fca98a2-e6e1-4346-bb75-27526d21ea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1870E-3767-4EAC-8A81-F31312DB4F9E}">
  <ds:schemaRefs>
    <ds:schemaRef ds:uri="4fca98a2-e6e1-4346-bb75-27526d21ea69"/>
    <ds:schemaRef ds:uri="7963dfee-2e06-4836-8f00-4d1e7ccb51b9"/>
    <ds:schemaRef ds:uri="9cf77331-97f9-41a9-bc5c-09709643c0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04918F-CF51-41D5-82A0-B064E35CE785}">
  <ds:schemaRefs>
    <ds:schemaRef ds:uri="4fca98a2-e6e1-4346-bb75-27526d21ea69"/>
    <ds:schemaRef ds:uri="7963dfee-2e06-4836-8f00-4d1e7ccb51b9"/>
    <ds:schemaRef ds:uri="9cf77331-97f9-41a9-bc5c-09709643c0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3634BC-417C-4807-AFBF-ACFDCB5071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725</Words>
  <Application>Microsoft Office PowerPoint</Application>
  <PresentationFormat>Breitbild</PresentationFormat>
  <Paragraphs>112</Paragraphs>
  <Slides>13</Slides>
  <Notes>3</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3" baseType="lpstr">
      <vt:lpstr>Arial</vt:lpstr>
      <vt:lpstr>Calibri</vt:lpstr>
      <vt:lpstr>Montserrat</vt:lpstr>
      <vt:lpstr>Montserrat ExtraBold</vt:lpstr>
      <vt:lpstr>Montserrat Light</vt:lpstr>
      <vt:lpstr>Source Sans Pro</vt:lpstr>
      <vt:lpstr>Source Sans Pro Light</vt:lpstr>
      <vt:lpstr>Wingdings</vt:lpstr>
      <vt:lpstr>Thème Office</vt:lpstr>
      <vt:lpstr>Microsoft Word-Dokument</vt:lpstr>
      <vt:lpstr>Rechnungsreklamationen  Educational Webinar 15.08.2024</vt:lpstr>
      <vt:lpstr>PowerPoint-Präsentation</vt:lpstr>
      <vt:lpstr>Rechnungs-Prozess</vt:lpstr>
      <vt:lpstr>Wichtig zu beachten</vt:lpstr>
      <vt:lpstr>Anfechten einer Rechnung</vt:lpstr>
      <vt:lpstr>Anfechtung einer Rechnung - Prozessüberblick</vt:lpstr>
      <vt:lpstr>PowerPoint-Präsentation</vt:lpstr>
      <vt:lpstr>Berechtigter Streitfall</vt:lpstr>
      <vt:lpstr>Rechnungsarten</vt:lpstr>
      <vt:lpstr>Rechnungsarten</vt:lpstr>
      <vt:lpstr>Rechnungsarten</vt:lpstr>
      <vt:lpstr>Anhang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QUANTINET Chloé</dc:creator>
  <cp:lastModifiedBy>Sascha Peters</cp:lastModifiedBy>
  <cp:revision>3</cp:revision>
  <dcterms:created xsi:type="dcterms:W3CDTF">2023-02-10T10:57:07Z</dcterms:created>
  <dcterms:modified xsi:type="dcterms:W3CDTF">2024-08-07T09:29:32Z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0x010100F01AB1E01EE7E3488A1003370D8E3C56</vt:lpwstr>
  </property>
  <property fmtid="{D5CDD505-2E9C-101B-9397-08002B2CF9AE}" pid="3" name="MSIP_Label_2b35ec3c-8749-49b4-bbd4-6f4fc014e0cc_Enabled">
    <vt:lpwstr>true</vt:lpwstr>
  </property>
  <property fmtid="{D5CDD505-2E9C-101B-9397-08002B2CF9AE}" pid="4" name="MSIP_Label_2b35ec3c-8749-49b4-bbd4-6f4fc014e0cc_SetDate">
    <vt:lpwstr>2023-02-10T11:29:09Z</vt:lpwstr>
  </property>
  <property fmtid="{D5CDD505-2E9C-101B-9397-08002B2CF9AE}" pid="5" name="MSIP_Label_2b35ec3c-8749-49b4-bbd4-6f4fc014e0cc_Method">
    <vt:lpwstr>Privileged</vt:lpwstr>
  </property>
  <property fmtid="{D5CDD505-2E9C-101B-9397-08002B2CF9AE}" pid="6" name="MSIP_Label_2b35ec3c-8749-49b4-bbd4-6f4fc014e0cc_Name">
    <vt:lpwstr>C0 - Public</vt:lpwstr>
  </property>
  <property fmtid="{D5CDD505-2E9C-101B-9397-08002B2CF9AE}" pid="7" name="MSIP_Label_2b35ec3c-8749-49b4-bbd4-6f4fc014e0cc_SiteId">
    <vt:lpwstr>757bdf2a-9fe4-43ea-b5c9-fdb554650622</vt:lpwstr>
  </property>
  <property fmtid="{D5CDD505-2E9C-101B-9397-08002B2CF9AE}" pid="8" name="MSIP_Label_2b35ec3c-8749-49b4-bbd4-6f4fc014e0cc_ActionId">
    <vt:lpwstr>4320e84a-ee27-4139-8d19-c5c95f3a455f</vt:lpwstr>
  </property>
  <property fmtid="{D5CDD505-2E9C-101B-9397-08002B2CF9AE}" pid="9" name="MSIP_Label_2b35ec3c-8749-49b4-bbd4-6f4fc014e0cc_ContentBits">
    <vt:lpwstr>0</vt:lpwstr>
  </property>
  <property fmtid="{D5CDD505-2E9C-101B-9397-08002B2CF9AE}" pid="10" name="MSIP_Label_12fb93d7-a23e-4c8a-8eb1-d740edcae634_Enabled">
    <vt:lpwstr>true</vt:lpwstr>
  </property>
  <property fmtid="{D5CDD505-2E9C-101B-9397-08002B2CF9AE}" pid="11" name="MSIP_Label_12fb93d7-a23e-4c8a-8eb1-d740edcae634_SetDate">
    <vt:lpwstr>2023-09-01T12:26:44Z</vt:lpwstr>
  </property>
  <property fmtid="{D5CDD505-2E9C-101B-9397-08002B2CF9AE}" pid="12" name="MSIP_Label_12fb93d7-a23e-4c8a-8eb1-d740edcae634_Method">
    <vt:lpwstr>Privileged</vt:lpwstr>
  </property>
  <property fmtid="{D5CDD505-2E9C-101B-9397-08002B2CF9AE}" pid="13" name="MSIP_Label_12fb93d7-a23e-4c8a-8eb1-d740edcae634_Name">
    <vt:lpwstr>C0 - Public</vt:lpwstr>
  </property>
  <property fmtid="{D5CDD505-2E9C-101B-9397-08002B2CF9AE}" pid="14" name="MSIP_Label_12fb93d7-a23e-4c8a-8eb1-d740edcae634_SiteId">
    <vt:lpwstr>fbe05639-1dac-4eec-bcfb-db00743d3e24</vt:lpwstr>
  </property>
  <property fmtid="{D5CDD505-2E9C-101B-9397-08002B2CF9AE}" pid="15" name="MSIP_Label_12fb93d7-a23e-4c8a-8eb1-d740edcae634_ActionId">
    <vt:lpwstr>0d0a2f7d-52d6-4725-b2e7-0ebbf34f2878</vt:lpwstr>
  </property>
  <property fmtid="{D5CDD505-2E9C-101B-9397-08002B2CF9AE}" pid="16" name="MSIP_Label_12fb93d7-a23e-4c8a-8eb1-d740edcae634_ContentBits">
    <vt:lpwstr>0</vt:lpwstr>
  </property>
  <property fmtid="{D5CDD505-2E9C-101B-9397-08002B2CF9AE}" pid="17" name="MediaServiceImageTags">
    <vt:lpwstr/>
  </property>
</Properties>
</file>