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handoutMasterIdLst>
    <p:handoutMasterId r:id="rId17"/>
  </p:handoutMasterIdLst>
  <p:sldIdLst>
    <p:sldId id="274" r:id="rId5"/>
    <p:sldId id="2145706455" r:id="rId6"/>
    <p:sldId id="2145706452" r:id="rId7"/>
    <p:sldId id="2145706454" r:id="rId8"/>
    <p:sldId id="2145706456" r:id="rId9"/>
    <p:sldId id="2145706457" r:id="rId10"/>
    <p:sldId id="2145706465" r:id="rId11"/>
    <p:sldId id="2145706430" r:id="rId12"/>
    <p:sldId id="2145706434" r:id="rId13"/>
    <p:sldId id="2145706444" r:id="rId14"/>
    <p:sldId id="2145706460" r:id="rId15"/>
  </p:sldIdLst>
  <p:sldSz cx="9144000" cy="5143500" type="screen16x9"/>
  <p:notesSz cx="6858000" cy="9144000"/>
  <p:custDataLst>
    <p:tags r:id="rId18"/>
  </p:custDataLst>
  <p:defaultTextStyle>
    <a:defPPr>
      <a:defRPr lang="en-US"/>
    </a:defPPr>
    <a:lvl1pPr marL="0" algn="l" defTabSz="685740" rtl="0" eaLnBrk="1" latinLnBrk="0" hangingPunct="1">
      <a:defRPr sz="1350" kern="1200">
        <a:solidFill>
          <a:schemeClr val="tx1"/>
        </a:solidFill>
        <a:latin typeface="+mn-lt"/>
        <a:ea typeface="+mn-ea"/>
        <a:cs typeface="+mn-cs"/>
      </a:defRPr>
    </a:lvl1pPr>
    <a:lvl2pPr marL="342871" algn="l" defTabSz="685740" rtl="0" eaLnBrk="1" latinLnBrk="0" hangingPunct="1">
      <a:defRPr sz="1350" kern="1200">
        <a:solidFill>
          <a:schemeClr val="tx1"/>
        </a:solidFill>
        <a:latin typeface="+mn-lt"/>
        <a:ea typeface="+mn-ea"/>
        <a:cs typeface="+mn-cs"/>
      </a:defRPr>
    </a:lvl2pPr>
    <a:lvl3pPr marL="685740" algn="l" defTabSz="685740" rtl="0" eaLnBrk="1" latinLnBrk="0" hangingPunct="1">
      <a:defRPr sz="1350" kern="1200">
        <a:solidFill>
          <a:schemeClr val="tx1"/>
        </a:solidFill>
        <a:latin typeface="+mn-lt"/>
        <a:ea typeface="+mn-ea"/>
        <a:cs typeface="+mn-cs"/>
      </a:defRPr>
    </a:lvl3pPr>
    <a:lvl4pPr marL="1028611" algn="l" defTabSz="685740" rtl="0" eaLnBrk="1" latinLnBrk="0" hangingPunct="1">
      <a:defRPr sz="1350" kern="1200">
        <a:solidFill>
          <a:schemeClr val="tx1"/>
        </a:solidFill>
        <a:latin typeface="+mn-lt"/>
        <a:ea typeface="+mn-ea"/>
        <a:cs typeface="+mn-cs"/>
      </a:defRPr>
    </a:lvl4pPr>
    <a:lvl5pPr marL="1371480" algn="l" defTabSz="685740" rtl="0" eaLnBrk="1" latinLnBrk="0" hangingPunct="1">
      <a:defRPr sz="1350" kern="1200">
        <a:solidFill>
          <a:schemeClr val="tx1"/>
        </a:solidFill>
        <a:latin typeface="+mn-lt"/>
        <a:ea typeface="+mn-ea"/>
        <a:cs typeface="+mn-cs"/>
      </a:defRPr>
    </a:lvl5pPr>
    <a:lvl6pPr marL="1714350" algn="l" defTabSz="685740" rtl="0" eaLnBrk="1" latinLnBrk="0" hangingPunct="1">
      <a:defRPr sz="1350" kern="1200">
        <a:solidFill>
          <a:schemeClr val="tx1"/>
        </a:solidFill>
        <a:latin typeface="+mn-lt"/>
        <a:ea typeface="+mn-ea"/>
        <a:cs typeface="+mn-cs"/>
      </a:defRPr>
    </a:lvl6pPr>
    <a:lvl7pPr marL="2057219" algn="l" defTabSz="685740" rtl="0" eaLnBrk="1" latinLnBrk="0" hangingPunct="1">
      <a:defRPr sz="1350" kern="1200">
        <a:solidFill>
          <a:schemeClr val="tx1"/>
        </a:solidFill>
        <a:latin typeface="+mn-lt"/>
        <a:ea typeface="+mn-ea"/>
        <a:cs typeface="+mn-cs"/>
      </a:defRPr>
    </a:lvl7pPr>
    <a:lvl8pPr marL="2400090" algn="l" defTabSz="685740" rtl="0" eaLnBrk="1" latinLnBrk="0" hangingPunct="1">
      <a:defRPr sz="1350" kern="1200">
        <a:solidFill>
          <a:schemeClr val="tx1"/>
        </a:solidFill>
        <a:latin typeface="+mn-lt"/>
        <a:ea typeface="+mn-ea"/>
        <a:cs typeface="+mn-cs"/>
      </a:defRPr>
    </a:lvl8pPr>
    <a:lvl9pPr marL="2742960" algn="l" defTabSz="68574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7"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A5C157-0A94-1313-36EB-FA893FC8CD46}" name="Liridona Bushati" initials="LB" userId="S::bushl@emea.leaseplancorp.net::fd816765-7e89-4873-9dc6-3cac32320cf4" providerId="AD"/>
  <p188:author id="{4F2A5858-A773-08A7-FCB4-C4632616E8AD}" name="Palma Malcolm, Lindsey" initials="PML" userId="S-1-5-21-1407069837-2091007605-538272213-48279263" providerId="AD"/>
  <p188:author id="{FE4C717D-97EE-3EEA-36D8-3C88FAF60507}" name="James Brennan (LPI)" initials="" userId="S::brena@emea.leaseplancorp.net::fe54c839-8d11-437a-b812-8aec9d5b4005" providerId="AD"/>
  <p188:author id="{758880A3-C090-00F7-3B43-086CB915DE39}" name="Heloisa Barusso Bordini" initials="HB" userId="S::heloisa.barussobordini@emea.leaseplancorp.net::1e453fbb-fbf1-44ec-9a8c-401b319091dc" providerId="AD"/>
  <p188:author id="{4F7606B8-C561-12E4-9CA5-2540180ACD8E}" name="Alice Lasseter" initials="AL" userId="S::lassa@emea.leaseplancorp.net::6ed71ad5-b2f7-4609-895d-8cee7ad74b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9292"/>
    <a:srgbClr val="E5E6E6"/>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83F0EC-9B60-46B6-AF84-F9FEF4E77B35}" v="2" dt="2025-04-08T10:24:02.8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61" autoAdjust="0"/>
    <p:restoredTop sz="96357" autoAdjust="0"/>
  </p:normalViewPr>
  <p:slideViewPr>
    <p:cSldViewPr snapToGrid="0">
      <p:cViewPr varScale="1">
        <p:scale>
          <a:sx n="147" d="100"/>
          <a:sy n="147" d="100"/>
        </p:scale>
        <p:origin x="912" y="126"/>
      </p:cViewPr>
      <p:guideLst>
        <p:guide orient="horz" pos="159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Rehmet" userId="87e8f2e8-ec5c-4ca4-bc67-eb594911c7c8" providerId="ADAL" clId="{D383F0EC-9B60-46B6-AF84-F9FEF4E77B35}"/>
    <pc:docChg chg="undo custSel addSld delSld modSld sldOrd">
      <pc:chgData name="Steven Rehmet" userId="87e8f2e8-ec5c-4ca4-bc67-eb594911c7c8" providerId="ADAL" clId="{D383F0EC-9B60-46B6-AF84-F9FEF4E77B35}" dt="2025-04-08T10:34:04.968" v="192" actId="1036"/>
      <pc:docMkLst>
        <pc:docMk/>
      </pc:docMkLst>
      <pc:sldChg chg="modSp del mod">
        <pc:chgData name="Steven Rehmet" userId="87e8f2e8-ec5c-4ca4-bc67-eb594911c7c8" providerId="ADAL" clId="{D383F0EC-9B60-46B6-AF84-F9FEF4E77B35}" dt="2025-04-08T10:26:03.093" v="141" actId="2696"/>
        <pc:sldMkLst>
          <pc:docMk/>
          <pc:sldMk cId="91946317" sldId="2145706462"/>
        </pc:sldMkLst>
        <pc:spChg chg="mod">
          <ac:chgData name="Steven Rehmet" userId="87e8f2e8-ec5c-4ca4-bc67-eb594911c7c8" providerId="ADAL" clId="{D383F0EC-9B60-46B6-AF84-F9FEF4E77B35}" dt="2025-04-08T10:22:54.602" v="117" actId="14100"/>
          <ac:spMkLst>
            <pc:docMk/>
            <pc:sldMk cId="91946317" sldId="2145706462"/>
            <ac:spMk id="3" creationId="{A3E5BB74-0761-BF18-CBA7-BE1FE48971BD}"/>
          </ac:spMkLst>
        </pc:spChg>
        <pc:spChg chg="mod">
          <ac:chgData name="Steven Rehmet" userId="87e8f2e8-ec5c-4ca4-bc67-eb594911c7c8" providerId="ADAL" clId="{D383F0EC-9B60-46B6-AF84-F9FEF4E77B35}" dt="2025-04-08T10:22:37.331" v="112" actId="14100"/>
          <ac:spMkLst>
            <pc:docMk/>
            <pc:sldMk cId="91946317" sldId="2145706462"/>
            <ac:spMk id="5" creationId="{212B3969-385C-D6E6-1F34-7F656CDC46CA}"/>
          </ac:spMkLst>
        </pc:spChg>
        <pc:picChg chg="mod">
          <ac:chgData name="Steven Rehmet" userId="87e8f2e8-ec5c-4ca4-bc67-eb594911c7c8" providerId="ADAL" clId="{D383F0EC-9B60-46B6-AF84-F9FEF4E77B35}" dt="2025-04-08T10:22:50.379" v="116" actId="1076"/>
          <ac:picMkLst>
            <pc:docMk/>
            <pc:sldMk cId="91946317" sldId="2145706462"/>
            <ac:picMk id="6" creationId="{465F5A7B-411E-D120-DEEC-D730B086860D}"/>
          </ac:picMkLst>
        </pc:picChg>
      </pc:sldChg>
      <pc:sldChg chg="modSp del mod">
        <pc:chgData name="Steven Rehmet" userId="87e8f2e8-ec5c-4ca4-bc67-eb594911c7c8" providerId="ADAL" clId="{D383F0EC-9B60-46B6-AF84-F9FEF4E77B35}" dt="2025-04-08T10:26:05.868" v="142" actId="2696"/>
        <pc:sldMkLst>
          <pc:docMk/>
          <pc:sldMk cId="1685764393" sldId="2145706463"/>
        </pc:sldMkLst>
        <pc:picChg chg="mod">
          <ac:chgData name="Steven Rehmet" userId="87e8f2e8-ec5c-4ca4-bc67-eb594911c7c8" providerId="ADAL" clId="{D383F0EC-9B60-46B6-AF84-F9FEF4E77B35}" dt="2025-04-08T07:14:48.155" v="60" actId="1038"/>
          <ac:picMkLst>
            <pc:docMk/>
            <pc:sldMk cId="1685764393" sldId="2145706463"/>
            <ac:picMk id="7" creationId="{CEAF2900-8B43-92FD-BC69-DEF1B8188D9F}"/>
          </ac:picMkLst>
        </pc:picChg>
      </pc:sldChg>
      <pc:sldChg chg="addSp delSp modSp del mod modClrScheme chgLayout">
        <pc:chgData name="Steven Rehmet" userId="87e8f2e8-ec5c-4ca4-bc67-eb594911c7c8" providerId="ADAL" clId="{D383F0EC-9B60-46B6-AF84-F9FEF4E77B35}" dt="2025-04-08T10:30:08.371" v="144" actId="2696"/>
        <pc:sldMkLst>
          <pc:docMk/>
          <pc:sldMk cId="202359231" sldId="2145706464"/>
        </pc:sldMkLst>
        <pc:spChg chg="mod">
          <ac:chgData name="Steven Rehmet" userId="87e8f2e8-ec5c-4ca4-bc67-eb594911c7c8" providerId="ADAL" clId="{D383F0EC-9B60-46B6-AF84-F9FEF4E77B35}" dt="2025-04-08T07:16:18.276" v="82" actId="26606"/>
          <ac:spMkLst>
            <pc:docMk/>
            <pc:sldMk cId="202359231" sldId="2145706464"/>
            <ac:spMk id="2" creationId="{5E700D27-D649-419A-1A3F-27E93FF1856C}"/>
          </ac:spMkLst>
        </pc:spChg>
        <pc:spChg chg="mod">
          <ac:chgData name="Steven Rehmet" userId="87e8f2e8-ec5c-4ca4-bc67-eb594911c7c8" providerId="ADAL" clId="{D383F0EC-9B60-46B6-AF84-F9FEF4E77B35}" dt="2025-04-08T07:16:18.276" v="82" actId="26606"/>
          <ac:spMkLst>
            <pc:docMk/>
            <pc:sldMk cId="202359231" sldId="2145706464"/>
            <ac:spMk id="3" creationId="{687399B2-5EEB-A253-3754-240DE99D1504}"/>
          </ac:spMkLst>
        </pc:spChg>
        <pc:spChg chg="mod ord">
          <ac:chgData name="Steven Rehmet" userId="87e8f2e8-ec5c-4ca4-bc67-eb594911c7c8" providerId="ADAL" clId="{D383F0EC-9B60-46B6-AF84-F9FEF4E77B35}" dt="2025-04-08T07:16:18.276" v="82" actId="26606"/>
          <ac:spMkLst>
            <pc:docMk/>
            <pc:sldMk cId="202359231" sldId="2145706464"/>
            <ac:spMk id="5" creationId="{EC3C97A0-ECF6-A504-AFDF-1F5482798BF7}"/>
          </ac:spMkLst>
        </pc:spChg>
        <pc:spChg chg="add del mod">
          <ac:chgData name="Steven Rehmet" userId="87e8f2e8-ec5c-4ca4-bc67-eb594911c7c8" providerId="ADAL" clId="{D383F0EC-9B60-46B6-AF84-F9FEF4E77B35}" dt="2025-04-08T07:16:05.917" v="69" actId="26606"/>
          <ac:spMkLst>
            <pc:docMk/>
            <pc:sldMk cId="202359231" sldId="2145706464"/>
            <ac:spMk id="11" creationId="{177A2632-F301-5CF9-6038-4DEC6BB44E64}"/>
          </ac:spMkLst>
        </pc:spChg>
        <pc:spChg chg="add del mod">
          <ac:chgData name="Steven Rehmet" userId="87e8f2e8-ec5c-4ca4-bc67-eb594911c7c8" providerId="ADAL" clId="{D383F0EC-9B60-46B6-AF84-F9FEF4E77B35}" dt="2025-04-08T07:16:07.268" v="71" actId="26606"/>
          <ac:spMkLst>
            <pc:docMk/>
            <pc:sldMk cId="202359231" sldId="2145706464"/>
            <ac:spMk id="13" creationId="{A5724048-05B5-30A8-C936-46575BB52B3E}"/>
          </ac:spMkLst>
        </pc:spChg>
        <pc:spChg chg="add del mod">
          <ac:chgData name="Steven Rehmet" userId="87e8f2e8-ec5c-4ca4-bc67-eb594911c7c8" providerId="ADAL" clId="{D383F0EC-9B60-46B6-AF84-F9FEF4E77B35}" dt="2025-04-08T07:16:08.338" v="73" actId="26606"/>
          <ac:spMkLst>
            <pc:docMk/>
            <pc:sldMk cId="202359231" sldId="2145706464"/>
            <ac:spMk id="15" creationId="{28F8008D-B9DE-5EF3-D863-9EE0074300D3}"/>
          </ac:spMkLst>
        </pc:spChg>
        <pc:spChg chg="add del mod">
          <ac:chgData name="Steven Rehmet" userId="87e8f2e8-ec5c-4ca4-bc67-eb594911c7c8" providerId="ADAL" clId="{D383F0EC-9B60-46B6-AF84-F9FEF4E77B35}" dt="2025-04-08T07:16:10.211" v="75" actId="26606"/>
          <ac:spMkLst>
            <pc:docMk/>
            <pc:sldMk cId="202359231" sldId="2145706464"/>
            <ac:spMk id="17" creationId="{84AE8E0F-CE86-B0C4-4E62-48A61DF1C105}"/>
          </ac:spMkLst>
        </pc:spChg>
        <pc:spChg chg="add del mod">
          <ac:chgData name="Steven Rehmet" userId="87e8f2e8-ec5c-4ca4-bc67-eb594911c7c8" providerId="ADAL" clId="{D383F0EC-9B60-46B6-AF84-F9FEF4E77B35}" dt="2025-04-08T07:16:11.979" v="77" actId="26606"/>
          <ac:spMkLst>
            <pc:docMk/>
            <pc:sldMk cId="202359231" sldId="2145706464"/>
            <ac:spMk id="19" creationId="{6FEB9A00-4247-6AA8-2410-93F39035B092}"/>
          </ac:spMkLst>
        </pc:spChg>
        <pc:spChg chg="add del mod">
          <ac:chgData name="Steven Rehmet" userId="87e8f2e8-ec5c-4ca4-bc67-eb594911c7c8" providerId="ADAL" clId="{D383F0EC-9B60-46B6-AF84-F9FEF4E77B35}" dt="2025-04-08T07:16:11.979" v="77" actId="26606"/>
          <ac:spMkLst>
            <pc:docMk/>
            <pc:sldMk cId="202359231" sldId="2145706464"/>
            <ac:spMk id="20" creationId="{B8BB0801-B7A9-04FC-7092-E55D807896ED}"/>
          </ac:spMkLst>
        </pc:spChg>
        <pc:spChg chg="add del mod">
          <ac:chgData name="Steven Rehmet" userId="87e8f2e8-ec5c-4ca4-bc67-eb594911c7c8" providerId="ADAL" clId="{D383F0EC-9B60-46B6-AF84-F9FEF4E77B35}" dt="2025-04-08T07:16:13.547" v="79" actId="26606"/>
          <ac:spMkLst>
            <pc:docMk/>
            <pc:sldMk cId="202359231" sldId="2145706464"/>
            <ac:spMk id="22" creationId="{EADF5B3F-B4CF-69C3-6BBF-DDCA947CCEF0}"/>
          </ac:spMkLst>
        </pc:spChg>
        <pc:spChg chg="add del mod">
          <ac:chgData name="Steven Rehmet" userId="87e8f2e8-ec5c-4ca4-bc67-eb594911c7c8" providerId="ADAL" clId="{D383F0EC-9B60-46B6-AF84-F9FEF4E77B35}" dt="2025-04-08T07:16:13.547" v="79" actId="26606"/>
          <ac:spMkLst>
            <pc:docMk/>
            <pc:sldMk cId="202359231" sldId="2145706464"/>
            <ac:spMk id="23" creationId="{44022088-0F82-1ECE-6B92-B2F3E1F57BEB}"/>
          </ac:spMkLst>
        </pc:spChg>
        <pc:spChg chg="add del mod">
          <ac:chgData name="Steven Rehmet" userId="87e8f2e8-ec5c-4ca4-bc67-eb594911c7c8" providerId="ADAL" clId="{D383F0EC-9B60-46B6-AF84-F9FEF4E77B35}" dt="2025-04-08T07:16:18.276" v="82" actId="26606"/>
          <ac:spMkLst>
            <pc:docMk/>
            <pc:sldMk cId="202359231" sldId="2145706464"/>
            <ac:spMk id="25" creationId="{5E00827B-32E2-5E87-6AE8-8A34A11A6D73}"/>
          </ac:spMkLst>
        </pc:spChg>
        <pc:spChg chg="add del mod">
          <ac:chgData name="Steven Rehmet" userId="87e8f2e8-ec5c-4ca4-bc67-eb594911c7c8" providerId="ADAL" clId="{D383F0EC-9B60-46B6-AF84-F9FEF4E77B35}" dt="2025-04-08T07:16:18.276" v="82" actId="26606"/>
          <ac:spMkLst>
            <pc:docMk/>
            <pc:sldMk cId="202359231" sldId="2145706464"/>
            <ac:spMk id="26" creationId="{1283FE2C-D576-E245-A211-D9B77B239448}"/>
          </ac:spMkLst>
        </pc:spChg>
        <pc:picChg chg="mod ord">
          <ac:chgData name="Steven Rehmet" userId="87e8f2e8-ec5c-4ca4-bc67-eb594911c7c8" providerId="ADAL" clId="{D383F0EC-9B60-46B6-AF84-F9FEF4E77B35}" dt="2025-04-08T07:16:18.276" v="82" actId="26606"/>
          <ac:picMkLst>
            <pc:docMk/>
            <pc:sldMk cId="202359231" sldId="2145706464"/>
            <ac:picMk id="6" creationId="{F3323EF3-A22C-B802-E51C-03DB1801066B}"/>
          </ac:picMkLst>
        </pc:picChg>
      </pc:sldChg>
      <pc:sldChg chg="addSp delSp modSp new mod ord">
        <pc:chgData name="Steven Rehmet" userId="87e8f2e8-ec5c-4ca4-bc67-eb594911c7c8" providerId="ADAL" clId="{D383F0EC-9B60-46B6-AF84-F9FEF4E77B35}" dt="2025-04-08T10:34:04.968" v="192" actId="1036"/>
        <pc:sldMkLst>
          <pc:docMk/>
          <pc:sldMk cId="1501453341" sldId="2145706465"/>
        </pc:sldMkLst>
        <pc:spChg chg="mod">
          <ac:chgData name="Steven Rehmet" userId="87e8f2e8-ec5c-4ca4-bc67-eb594911c7c8" providerId="ADAL" clId="{D383F0EC-9B60-46B6-AF84-F9FEF4E77B35}" dt="2025-04-08T10:23:27.090" v="122"/>
          <ac:spMkLst>
            <pc:docMk/>
            <pc:sldMk cId="1501453341" sldId="2145706465"/>
            <ac:spMk id="3" creationId="{148A4BD7-AA30-97B9-6B8D-6F95EFF498CF}"/>
          </ac:spMkLst>
        </pc:spChg>
        <pc:spChg chg="mod">
          <ac:chgData name="Steven Rehmet" userId="87e8f2e8-ec5c-4ca4-bc67-eb594911c7c8" providerId="ADAL" clId="{D383F0EC-9B60-46B6-AF84-F9FEF4E77B35}" dt="2025-04-08T10:32:09.984" v="159" actId="20577"/>
          <ac:spMkLst>
            <pc:docMk/>
            <pc:sldMk cId="1501453341" sldId="2145706465"/>
            <ac:spMk id="4" creationId="{40AA9490-8992-CE23-DC17-9E66CDCB1780}"/>
          </ac:spMkLst>
        </pc:spChg>
        <pc:spChg chg="del">
          <ac:chgData name="Steven Rehmet" userId="87e8f2e8-ec5c-4ca4-bc67-eb594911c7c8" providerId="ADAL" clId="{D383F0EC-9B60-46B6-AF84-F9FEF4E77B35}" dt="2025-04-08T10:26:24.170" v="143" actId="478"/>
          <ac:spMkLst>
            <pc:docMk/>
            <pc:sldMk cId="1501453341" sldId="2145706465"/>
            <ac:spMk id="5" creationId="{24C088C5-8195-D917-65FE-964913AA71B1}"/>
          </ac:spMkLst>
        </pc:spChg>
        <pc:spChg chg="mod">
          <ac:chgData name="Steven Rehmet" userId="87e8f2e8-ec5c-4ca4-bc67-eb594911c7c8" providerId="ADAL" clId="{D383F0EC-9B60-46B6-AF84-F9FEF4E77B35}" dt="2025-04-08T10:23:16.752" v="121"/>
          <ac:spMkLst>
            <pc:docMk/>
            <pc:sldMk cId="1501453341" sldId="2145706465"/>
            <ac:spMk id="6" creationId="{5720C569-005C-79BE-46D6-DCFCA85A8A73}"/>
          </ac:spMkLst>
        </pc:spChg>
        <pc:picChg chg="add mod">
          <ac:chgData name="Steven Rehmet" userId="87e8f2e8-ec5c-4ca4-bc67-eb594911c7c8" providerId="ADAL" clId="{D383F0EC-9B60-46B6-AF84-F9FEF4E77B35}" dt="2025-04-08T10:34:04.968" v="192" actId="1036"/>
          <ac:picMkLst>
            <pc:docMk/>
            <pc:sldMk cId="1501453341" sldId="2145706465"/>
            <ac:picMk id="7" creationId="{2D8E330E-D33E-BC83-941F-02DBB7DA1FDB}"/>
          </ac:picMkLst>
        </pc:picChg>
        <pc:picChg chg="add mod">
          <ac:chgData name="Steven Rehmet" userId="87e8f2e8-ec5c-4ca4-bc67-eb594911c7c8" providerId="ADAL" clId="{D383F0EC-9B60-46B6-AF84-F9FEF4E77B35}" dt="2025-04-08T10:33:50.679" v="190" actId="14100"/>
          <ac:picMkLst>
            <pc:docMk/>
            <pc:sldMk cId="1501453341" sldId="2145706465"/>
            <ac:picMk id="8" creationId="{2A775261-57A9-9A9C-6F9C-ACFEC87ED85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B7AE9E-FACF-4D0D-9CEB-0D8C5043D5E4}" type="datetimeFigureOut">
              <a:rPr lang="nl-NL" smtClean="0"/>
              <a:t>8-4-2025</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8FF997-2F5C-452B-ACA1-2043C801F8F1}" type="slidenum">
              <a:rPr lang="nl-NL" smtClean="0"/>
              <a:t>‹Nr.›</a:t>
            </a:fld>
            <a:endParaRPr lang="nl-NL"/>
          </a:p>
        </p:txBody>
      </p:sp>
    </p:spTree>
    <p:extLst>
      <p:ext uri="{BB962C8B-B14F-4D97-AF65-F5344CB8AC3E}">
        <p14:creationId xmlns:p14="http://schemas.microsoft.com/office/powerpoint/2010/main" val="3924190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9B8BBF03-5755-464E-A090-5DA81EA106C6}" type="datetimeFigureOut">
              <a:rPr lang="en-US"/>
              <a:pPr/>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451080DA-B4F7-D446-93A6-DD410ADFAE24}" type="slidenum">
              <a:rPr lang="en-US"/>
              <a:pPr/>
              <a:t>‹Nr.›</a:t>
            </a:fld>
            <a:endParaRPr lang="en-US"/>
          </a:p>
        </p:txBody>
      </p:sp>
    </p:spTree>
    <p:extLst>
      <p:ext uri="{BB962C8B-B14F-4D97-AF65-F5344CB8AC3E}">
        <p14:creationId xmlns:p14="http://schemas.microsoft.com/office/powerpoint/2010/main" val="2100207280"/>
      </p:ext>
    </p:extLst>
  </p:cSld>
  <p:clrMap bg1="lt1" tx1="dk1" bg2="lt2" tx2="dk2" accent1="accent1" accent2="accent2" accent3="accent3" accent4="accent4" accent5="accent5" accent6="accent6" hlink="hlink" folHlink="folHlink"/>
  <p:notesStyle>
    <a:lvl1pPr marL="0" algn="l" defTabSz="685740" rtl="0" eaLnBrk="1" latinLnBrk="0" hangingPunct="1">
      <a:defRPr sz="900" b="0" i="0" kern="1200">
        <a:solidFill>
          <a:schemeClr val="tx1"/>
        </a:solidFill>
        <a:latin typeface="Arial" charset="0"/>
        <a:ea typeface="+mn-ea"/>
        <a:cs typeface="+mn-cs"/>
      </a:defRPr>
    </a:lvl1pPr>
    <a:lvl2pPr marL="342871" algn="l" defTabSz="685740" rtl="0" eaLnBrk="1" latinLnBrk="0" hangingPunct="1">
      <a:defRPr sz="900" b="0" i="0" kern="1200">
        <a:solidFill>
          <a:schemeClr val="tx1"/>
        </a:solidFill>
        <a:latin typeface="Arial" charset="0"/>
        <a:ea typeface="+mn-ea"/>
        <a:cs typeface="+mn-cs"/>
      </a:defRPr>
    </a:lvl2pPr>
    <a:lvl3pPr marL="685740" algn="l" defTabSz="685740" rtl="0" eaLnBrk="1" latinLnBrk="0" hangingPunct="1">
      <a:defRPr sz="900" b="0" i="0" kern="1200">
        <a:solidFill>
          <a:schemeClr val="tx1"/>
        </a:solidFill>
        <a:latin typeface="Arial" charset="0"/>
        <a:ea typeface="+mn-ea"/>
        <a:cs typeface="+mn-cs"/>
      </a:defRPr>
    </a:lvl3pPr>
    <a:lvl4pPr marL="1028611" algn="l" defTabSz="685740" rtl="0" eaLnBrk="1" latinLnBrk="0" hangingPunct="1">
      <a:defRPr sz="900" b="0" i="0" kern="1200">
        <a:solidFill>
          <a:schemeClr val="tx1"/>
        </a:solidFill>
        <a:latin typeface="Arial" charset="0"/>
        <a:ea typeface="+mn-ea"/>
        <a:cs typeface="+mn-cs"/>
      </a:defRPr>
    </a:lvl4pPr>
    <a:lvl5pPr marL="1371480" algn="l" defTabSz="685740" rtl="0" eaLnBrk="1" latinLnBrk="0" hangingPunct="1">
      <a:defRPr sz="900" b="0" i="0" kern="1200">
        <a:solidFill>
          <a:schemeClr val="tx1"/>
        </a:solidFill>
        <a:latin typeface="Arial" charset="0"/>
        <a:ea typeface="+mn-ea"/>
        <a:cs typeface="+mn-cs"/>
      </a:defRPr>
    </a:lvl5pPr>
    <a:lvl6pPr marL="1714350" algn="l" defTabSz="685740" rtl="0" eaLnBrk="1" latinLnBrk="0" hangingPunct="1">
      <a:defRPr sz="900" kern="1200">
        <a:solidFill>
          <a:schemeClr val="tx1"/>
        </a:solidFill>
        <a:latin typeface="+mn-lt"/>
        <a:ea typeface="+mn-ea"/>
        <a:cs typeface="+mn-cs"/>
      </a:defRPr>
    </a:lvl6pPr>
    <a:lvl7pPr marL="2057219" algn="l" defTabSz="685740" rtl="0" eaLnBrk="1" latinLnBrk="0" hangingPunct="1">
      <a:defRPr sz="900" kern="1200">
        <a:solidFill>
          <a:schemeClr val="tx1"/>
        </a:solidFill>
        <a:latin typeface="+mn-lt"/>
        <a:ea typeface="+mn-ea"/>
        <a:cs typeface="+mn-cs"/>
      </a:defRPr>
    </a:lvl7pPr>
    <a:lvl8pPr marL="2400090" algn="l" defTabSz="685740" rtl="0" eaLnBrk="1" latinLnBrk="0" hangingPunct="1">
      <a:defRPr sz="900" kern="1200">
        <a:solidFill>
          <a:schemeClr val="tx1"/>
        </a:solidFill>
        <a:latin typeface="+mn-lt"/>
        <a:ea typeface="+mn-ea"/>
        <a:cs typeface="+mn-cs"/>
      </a:defRPr>
    </a:lvl8pPr>
    <a:lvl9pPr marL="2742960" algn="l" defTabSz="68574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51080DA-B4F7-D446-93A6-DD410ADFAE24}" type="slidenum">
              <a:rPr lang="en-US" smtClean="0"/>
              <a:pPr/>
              <a:t>1</a:t>
            </a:fld>
            <a:endParaRPr lang="en-US"/>
          </a:p>
        </p:txBody>
      </p:sp>
    </p:spTree>
    <p:extLst>
      <p:ext uri="{BB962C8B-B14F-4D97-AF65-F5344CB8AC3E}">
        <p14:creationId xmlns:p14="http://schemas.microsoft.com/office/powerpoint/2010/main" val="2778510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571087" y="1428300"/>
            <a:ext cx="5945601" cy="966642"/>
          </a:xfrm>
        </p:spPr>
        <p:txBody>
          <a:bodyPr anchor="b">
            <a:normAutofit/>
          </a:bodyPr>
          <a:lstStyle>
            <a:lvl1pPr marL="0" indent="0">
              <a:lnSpc>
                <a:spcPct val="90000"/>
              </a:lnSpc>
              <a:spcBef>
                <a:spcPts val="0"/>
              </a:spcBef>
              <a:spcAft>
                <a:spcPts val="0"/>
              </a:spcAft>
              <a:buFontTx/>
              <a:buNone/>
              <a:defRPr sz="3800" b="1" baseline="0">
                <a:solidFill>
                  <a:schemeClr val="bg2"/>
                </a:solidFill>
              </a:defRPr>
            </a:lvl1pPr>
            <a:lvl2pPr marL="342883" indent="0">
              <a:buFontTx/>
              <a:buNone/>
              <a:defRPr sz="2700" b="1">
                <a:solidFill>
                  <a:schemeClr val="bg2"/>
                </a:solidFill>
              </a:defRPr>
            </a:lvl2pPr>
            <a:lvl3pPr marL="685766" indent="0">
              <a:buFontTx/>
              <a:buNone/>
              <a:defRPr sz="2700" b="1">
                <a:solidFill>
                  <a:schemeClr val="bg2"/>
                </a:solidFill>
              </a:defRPr>
            </a:lvl3pPr>
            <a:lvl4pPr marL="1028649" indent="0">
              <a:buFontTx/>
              <a:buNone/>
              <a:defRPr sz="2700" b="1">
                <a:solidFill>
                  <a:schemeClr val="bg2"/>
                </a:solidFill>
              </a:defRPr>
            </a:lvl4pPr>
            <a:lvl5pPr marL="1371531" indent="0">
              <a:buFontTx/>
              <a:buNone/>
              <a:defRPr sz="2700" b="1">
                <a:solidFill>
                  <a:schemeClr val="bg2"/>
                </a:solidFill>
              </a:defRPr>
            </a:lvl5pPr>
          </a:lstStyle>
          <a:p>
            <a:pPr lvl="0"/>
            <a:r>
              <a:rPr lang="en-US"/>
              <a:t>Click to edit title of this presentation</a:t>
            </a:r>
          </a:p>
        </p:txBody>
      </p:sp>
      <p:sp>
        <p:nvSpPr>
          <p:cNvPr id="34" name="Text Placeholder 6"/>
          <p:cNvSpPr>
            <a:spLocks noGrp="1"/>
          </p:cNvSpPr>
          <p:nvPr>
            <p:ph type="body" sz="quarter" idx="11" hasCustomPrompt="1"/>
          </p:nvPr>
        </p:nvSpPr>
        <p:spPr>
          <a:xfrm>
            <a:off x="571087" y="2399831"/>
            <a:ext cx="5945601" cy="271952"/>
          </a:xfrm>
        </p:spPr>
        <p:txBody>
          <a:bodyPr anchor="t">
            <a:normAutofit/>
          </a:bodyPr>
          <a:lstStyle>
            <a:lvl1pPr marL="0" indent="0">
              <a:spcBef>
                <a:spcPts val="0"/>
              </a:spcBef>
              <a:buFontTx/>
              <a:buNone/>
              <a:defRPr sz="1600" b="0" baseline="0">
                <a:solidFill>
                  <a:schemeClr val="bg2"/>
                </a:solidFill>
              </a:defRPr>
            </a:lvl1pPr>
            <a:lvl2pPr marL="342883" indent="0">
              <a:buFontTx/>
              <a:buNone/>
              <a:defRPr sz="2700" b="1">
                <a:solidFill>
                  <a:schemeClr val="bg2"/>
                </a:solidFill>
              </a:defRPr>
            </a:lvl2pPr>
            <a:lvl3pPr marL="685766" indent="0">
              <a:buFontTx/>
              <a:buNone/>
              <a:defRPr sz="2700" b="1">
                <a:solidFill>
                  <a:schemeClr val="bg2"/>
                </a:solidFill>
              </a:defRPr>
            </a:lvl3pPr>
            <a:lvl4pPr marL="1028649" indent="0">
              <a:buFontTx/>
              <a:buNone/>
              <a:defRPr sz="2700" b="1">
                <a:solidFill>
                  <a:schemeClr val="bg2"/>
                </a:solidFill>
              </a:defRPr>
            </a:lvl4pPr>
            <a:lvl5pPr marL="1371531" indent="0">
              <a:buFontTx/>
              <a:buNone/>
              <a:defRPr sz="2700" b="1">
                <a:solidFill>
                  <a:schemeClr val="bg2"/>
                </a:solidFill>
              </a:defRPr>
            </a:lvl5pPr>
          </a:lstStyle>
          <a:p>
            <a:pPr lvl="0"/>
            <a:r>
              <a:rPr lang="en-US"/>
              <a:t>Subtitle</a:t>
            </a:r>
          </a:p>
        </p:txBody>
      </p:sp>
      <p:sp>
        <p:nvSpPr>
          <p:cNvPr id="9"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bg1"/>
                </a:solidFill>
                <a:latin typeface="Arial" charset="0"/>
                <a:ea typeface="Arial" charset="0"/>
                <a:cs typeface="Arial" charset="0"/>
              </a:defRPr>
            </a:lvl1pPr>
          </a:lstStyle>
          <a:p>
            <a:fld id="{9DEF5E52-3BDE-E346-A6B3-6D257D3666B0}" type="slidenum">
              <a:rPr lang="en-US" smtClean="0"/>
              <a:pPr/>
              <a:t>‹Nr.›</a:t>
            </a:fld>
            <a:endParaRPr lang="en-US"/>
          </a:p>
        </p:txBody>
      </p:sp>
      <p:sp>
        <p:nvSpPr>
          <p:cNvPr id="10" name="Text Placeholder 6"/>
          <p:cNvSpPr>
            <a:spLocks noGrp="1"/>
          </p:cNvSpPr>
          <p:nvPr>
            <p:ph type="body" sz="quarter" idx="12" hasCustomPrompt="1"/>
          </p:nvPr>
        </p:nvSpPr>
        <p:spPr>
          <a:xfrm>
            <a:off x="571088" y="4311049"/>
            <a:ext cx="5945600" cy="257850"/>
          </a:xfrm>
        </p:spPr>
        <p:txBody>
          <a:bodyPr anchor="ctr">
            <a:normAutofit/>
          </a:bodyPr>
          <a:lstStyle>
            <a:lvl1pPr marL="0" indent="0">
              <a:spcBef>
                <a:spcPts val="0"/>
              </a:spcBef>
              <a:buFontTx/>
              <a:buNone/>
              <a:defRPr sz="1200" b="0" baseline="0">
                <a:solidFill>
                  <a:schemeClr val="bg2"/>
                </a:solidFill>
              </a:defRPr>
            </a:lvl1pPr>
            <a:lvl2pPr marL="342883" indent="0">
              <a:buFontTx/>
              <a:buNone/>
              <a:defRPr sz="2700" b="1">
                <a:solidFill>
                  <a:schemeClr val="bg2"/>
                </a:solidFill>
              </a:defRPr>
            </a:lvl2pPr>
            <a:lvl3pPr marL="685766" indent="0">
              <a:buFontTx/>
              <a:buNone/>
              <a:defRPr sz="2700" b="1">
                <a:solidFill>
                  <a:schemeClr val="bg2"/>
                </a:solidFill>
              </a:defRPr>
            </a:lvl3pPr>
            <a:lvl4pPr marL="1028649" indent="0">
              <a:buFontTx/>
              <a:buNone/>
              <a:defRPr sz="2700" b="1">
                <a:solidFill>
                  <a:schemeClr val="bg2"/>
                </a:solidFill>
              </a:defRPr>
            </a:lvl4pPr>
            <a:lvl5pPr marL="1371531" indent="0">
              <a:buFontTx/>
              <a:buNone/>
              <a:defRPr sz="2700" b="1">
                <a:solidFill>
                  <a:schemeClr val="bg2"/>
                </a:solidFill>
              </a:defRPr>
            </a:lvl5pPr>
          </a:lstStyle>
          <a:p>
            <a:pPr lvl="0"/>
            <a:r>
              <a:rPr lang="en-US"/>
              <a:t>Author and version</a:t>
            </a:r>
          </a:p>
        </p:txBody>
      </p:sp>
      <p:sp>
        <p:nvSpPr>
          <p:cNvPr id="11" name="Text Placeholder 6"/>
          <p:cNvSpPr>
            <a:spLocks noGrp="1"/>
          </p:cNvSpPr>
          <p:nvPr>
            <p:ph type="body" sz="quarter" idx="13" hasCustomPrompt="1"/>
          </p:nvPr>
        </p:nvSpPr>
        <p:spPr>
          <a:xfrm>
            <a:off x="571088" y="4573581"/>
            <a:ext cx="5945600" cy="257850"/>
          </a:xfrm>
        </p:spPr>
        <p:txBody>
          <a:bodyPr anchor="ctr">
            <a:normAutofit/>
          </a:bodyPr>
          <a:lstStyle>
            <a:lvl1pPr marL="0" indent="0">
              <a:spcBef>
                <a:spcPts val="0"/>
              </a:spcBef>
              <a:buFontTx/>
              <a:buNone/>
              <a:defRPr sz="1200" b="0" baseline="0">
                <a:solidFill>
                  <a:schemeClr val="bg2"/>
                </a:solidFill>
              </a:defRPr>
            </a:lvl1pPr>
            <a:lvl2pPr marL="342883" indent="0">
              <a:buFontTx/>
              <a:buNone/>
              <a:defRPr sz="2700" b="1">
                <a:solidFill>
                  <a:schemeClr val="bg2"/>
                </a:solidFill>
              </a:defRPr>
            </a:lvl2pPr>
            <a:lvl3pPr marL="685766" indent="0">
              <a:buFontTx/>
              <a:buNone/>
              <a:defRPr sz="2700" b="1">
                <a:solidFill>
                  <a:schemeClr val="bg2"/>
                </a:solidFill>
              </a:defRPr>
            </a:lvl3pPr>
            <a:lvl4pPr marL="1028649" indent="0">
              <a:buFontTx/>
              <a:buNone/>
              <a:defRPr sz="2700" b="1">
                <a:solidFill>
                  <a:schemeClr val="bg2"/>
                </a:solidFill>
              </a:defRPr>
            </a:lvl4pPr>
            <a:lvl5pPr marL="1371531" indent="0">
              <a:buFontTx/>
              <a:buNone/>
              <a:defRPr sz="2700" b="1">
                <a:solidFill>
                  <a:schemeClr val="bg2"/>
                </a:solidFill>
              </a:defRPr>
            </a:lvl5pPr>
          </a:lstStyle>
          <a:p>
            <a:pPr lvl="0"/>
            <a:r>
              <a:rPr lang="en-US"/>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Image right">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23" hasCustomPrompt="1"/>
          </p:nvPr>
        </p:nvSpPr>
        <p:spPr>
          <a:xfrm>
            <a:off x="5504343" y="571051"/>
            <a:ext cx="3068761" cy="4053338"/>
          </a:xfrm>
          <a:solidFill>
            <a:schemeClr val="bg2">
              <a:lumMod val="95000"/>
            </a:schemeClr>
          </a:solidFill>
        </p:spPr>
        <p:txBody>
          <a:bodyPr tIns="324000">
            <a:noAutofit/>
          </a:bodyPr>
          <a:lstStyle>
            <a:lvl1pPr algn="ctr">
              <a:defRPr sz="1100">
                <a:solidFill>
                  <a:schemeClr val="tx1"/>
                </a:solidFill>
              </a:defRPr>
            </a:lvl1pPr>
          </a:lstStyle>
          <a:p>
            <a:r>
              <a:rPr lang="en-US"/>
              <a:t>Click on icon below to insert picture</a:t>
            </a:r>
          </a:p>
        </p:txBody>
      </p:sp>
      <p:sp>
        <p:nvSpPr>
          <p:cNvPr id="9"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‹Nr.›</a:t>
            </a:fld>
            <a:endParaRPr lang="en-US"/>
          </a:p>
        </p:txBody>
      </p:sp>
      <p:sp>
        <p:nvSpPr>
          <p:cNvPr id="12" name="Content Placeholder 2"/>
          <p:cNvSpPr>
            <a:spLocks noGrp="1"/>
          </p:cNvSpPr>
          <p:nvPr>
            <p:ph sz="quarter" idx="17"/>
          </p:nvPr>
        </p:nvSpPr>
        <p:spPr>
          <a:xfrm>
            <a:off x="574676" y="1646238"/>
            <a:ext cx="4701052" cy="29781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3" name="Footer Placeholder 3"/>
          <p:cNvSpPr>
            <a:spLocks noGrp="1"/>
          </p:cNvSpPr>
          <p:nvPr>
            <p:ph type="ftr" sz="quarter" idx="3"/>
          </p:nvPr>
        </p:nvSpPr>
        <p:spPr>
          <a:xfrm>
            <a:off x="574675" y="4865688"/>
            <a:ext cx="7578724" cy="215900"/>
          </a:xfrm>
          <a:prstGeom prst="rect">
            <a:avLst/>
          </a:prstGeom>
        </p:spPr>
        <p:txBody>
          <a:bodyPr vert="horz" lIns="0" tIns="0" rIns="0" bIns="0" rtlCol="0" anchor="t">
            <a:normAutofit/>
          </a:bodyPr>
          <a:lstStyle>
            <a:lvl1pPr algn="l">
              <a:defRPr sz="600">
                <a:solidFill>
                  <a:schemeClr val="tx1"/>
                </a:solidFill>
              </a:defRPr>
            </a:lvl1pPr>
          </a:lstStyle>
          <a:p>
            <a:endParaRPr lang="nl-NL"/>
          </a:p>
        </p:txBody>
      </p:sp>
      <p:sp>
        <p:nvSpPr>
          <p:cNvPr id="22" name="Text Placeholder 2"/>
          <p:cNvSpPr>
            <a:spLocks noGrp="1"/>
          </p:cNvSpPr>
          <p:nvPr>
            <p:ph type="body" sz="quarter" idx="10"/>
          </p:nvPr>
        </p:nvSpPr>
        <p:spPr>
          <a:xfrm>
            <a:off x="574675" y="560388"/>
            <a:ext cx="4701053" cy="1017587"/>
          </a:xfrm>
        </p:spPr>
        <p:txBody>
          <a:bodyPr anchor="ctr">
            <a:normAutofit/>
          </a:bodyPr>
          <a:lstStyle>
            <a:lvl1pPr>
              <a:lnSpc>
                <a:spcPct val="100000"/>
              </a:lnSpc>
              <a:spcAft>
                <a:spcPts val="0"/>
              </a:spcAft>
              <a:defRPr sz="3200" b="1">
                <a:solidFill>
                  <a:schemeClr val="tx2"/>
                </a:solidFill>
              </a:defRPr>
            </a:lvl1pPr>
            <a:lvl2pPr marL="1359" indent="0">
              <a:buNone/>
              <a:defRPr/>
            </a:lvl2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2 Image left">
    <p:bg>
      <p:bgPr>
        <a:solidFill>
          <a:schemeClr val="bg2"/>
        </a:solidFill>
        <a:effectLst/>
      </p:bgPr>
    </p:bg>
    <p:spTree>
      <p:nvGrpSpPr>
        <p:cNvPr id="1" name=""/>
        <p:cNvGrpSpPr/>
        <p:nvPr/>
      </p:nvGrpSpPr>
      <p:grpSpPr>
        <a:xfrm>
          <a:off x="0" y="0"/>
          <a:ext cx="0" cy="0"/>
          <a:chOff x="0" y="0"/>
          <a:chExt cx="0" cy="0"/>
        </a:xfrm>
      </p:grpSpPr>
      <p:sp>
        <p:nvSpPr>
          <p:cNvPr id="9"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‹Nr.›</a:t>
            </a:fld>
            <a:endParaRPr lang="en-US"/>
          </a:p>
        </p:txBody>
      </p:sp>
      <p:sp>
        <p:nvSpPr>
          <p:cNvPr id="14" name="Content Placeholder 2"/>
          <p:cNvSpPr>
            <a:spLocks noGrp="1"/>
          </p:cNvSpPr>
          <p:nvPr>
            <p:ph sz="quarter" idx="17"/>
          </p:nvPr>
        </p:nvSpPr>
        <p:spPr>
          <a:xfrm>
            <a:off x="3866040" y="1646238"/>
            <a:ext cx="4707018" cy="29781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33" name="Footer Placeholder 3"/>
          <p:cNvSpPr>
            <a:spLocks noGrp="1"/>
          </p:cNvSpPr>
          <p:nvPr>
            <p:ph type="ftr" sz="quarter" idx="3"/>
          </p:nvPr>
        </p:nvSpPr>
        <p:spPr>
          <a:xfrm>
            <a:off x="574675" y="4865688"/>
            <a:ext cx="7578724" cy="215900"/>
          </a:xfrm>
          <a:prstGeom prst="rect">
            <a:avLst/>
          </a:prstGeom>
        </p:spPr>
        <p:txBody>
          <a:bodyPr vert="horz" lIns="0" tIns="0" rIns="0" bIns="0" rtlCol="0" anchor="t">
            <a:normAutofit/>
          </a:bodyPr>
          <a:lstStyle>
            <a:lvl1pPr algn="l">
              <a:defRPr sz="600">
                <a:solidFill>
                  <a:schemeClr val="tx1"/>
                </a:solidFill>
              </a:defRPr>
            </a:lvl1pPr>
          </a:lstStyle>
          <a:p>
            <a:endParaRPr lang="nl-NL"/>
          </a:p>
        </p:txBody>
      </p:sp>
      <p:sp>
        <p:nvSpPr>
          <p:cNvPr id="32" name="Text Placeholder 2"/>
          <p:cNvSpPr>
            <a:spLocks noGrp="1"/>
          </p:cNvSpPr>
          <p:nvPr>
            <p:ph type="body" sz="quarter" idx="10"/>
          </p:nvPr>
        </p:nvSpPr>
        <p:spPr>
          <a:xfrm>
            <a:off x="3866039" y="560388"/>
            <a:ext cx="4707019" cy="1017587"/>
          </a:xfrm>
        </p:spPr>
        <p:txBody>
          <a:bodyPr anchor="ctr">
            <a:normAutofit/>
          </a:bodyPr>
          <a:lstStyle>
            <a:lvl1pPr>
              <a:lnSpc>
                <a:spcPct val="100000"/>
              </a:lnSpc>
              <a:spcAft>
                <a:spcPts val="0"/>
              </a:spcAft>
              <a:defRPr sz="3200" b="1">
                <a:solidFill>
                  <a:schemeClr val="tx2"/>
                </a:solidFill>
              </a:defRPr>
            </a:lvl1pPr>
            <a:lvl2pPr marL="1359" indent="0">
              <a:buNone/>
              <a:defRPr/>
            </a:lvl2pPr>
          </a:lstStyle>
          <a:p>
            <a:pPr lvl="0"/>
            <a:r>
              <a:rPr lang="en-US"/>
              <a:t>Edit Master text styles</a:t>
            </a:r>
          </a:p>
        </p:txBody>
      </p:sp>
      <p:sp>
        <p:nvSpPr>
          <p:cNvPr id="34" name="Picture Placeholder 4"/>
          <p:cNvSpPr>
            <a:spLocks noGrp="1"/>
          </p:cNvSpPr>
          <p:nvPr>
            <p:ph type="pic" sz="quarter" idx="23" hasCustomPrompt="1"/>
          </p:nvPr>
        </p:nvSpPr>
        <p:spPr>
          <a:xfrm>
            <a:off x="574675" y="571051"/>
            <a:ext cx="3068761" cy="4053338"/>
          </a:xfrm>
          <a:solidFill>
            <a:schemeClr val="bg2">
              <a:lumMod val="95000"/>
            </a:schemeClr>
          </a:solidFill>
        </p:spPr>
        <p:txBody>
          <a:bodyPr tIns="324000">
            <a:noAutofit/>
          </a:bodyPr>
          <a:lstStyle>
            <a:lvl1pPr algn="ctr">
              <a:defRPr sz="1100">
                <a:solidFill>
                  <a:schemeClr val="tx1"/>
                </a:solidFill>
              </a:defRPr>
            </a:lvl1pPr>
          </a:lstStyle>
          <a:p>
            <a:r>
              <a:rPr lang="en-US"/>
              <a:t>Click on icon below to insert picture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rge Tex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‹Nr.›</a:t>
            </a:fld>
            <a:endParaRPr lang="en-US"/>
          </a:p>
        </p:txBody>
      </p:sp>
      <p:sp>
        <p:nvSpPr>
          <p:cNvPr id="8" name="Footer Placeholder 3"/>
          <p:cNvSpPr>
            <a:spLocks noGrp="1"/>
          </p:cNvSpPr>
          <p:nvPr>
            <p:ph type="ftr" sz="quarter" idx="3"/>
          </p:nvPr>
        </p:nvSpPr>
        <p:spPr>
          <a:xfrm>
            <a:off x="574675" y="4865688"/>
            <a:ext cx="7578724" cy="215900"/>
          </a:xfrm>
          <a:prstGeom prst="rect">
            <a:avLst/>
          </a:prstGeom>
        </p:spPr>
        <p:txBody>
          <a:bodyPr vert="horz" lIns="0" tIns="0" rIns="0" bIns="0" rtlCol="0" anchor="t"/>
          <a:lstStyle>
            <a:lvl1pPr algn="l">
              <a:defRPr sz="600">
                <a:solidFill>
                  <a:schemeClr val="tx1"/>
                </a:solidFill>
              </a:defRPr>
            </a:lvl1pPr>
          </a:lstStyle>
          <a:p>
            <a:endParaRPr lang="nl-NL"/>
          </a:p>
        </p:txBody>
      </p:sp>
      <p:sp>
        <p:nvSpPr>
          <p:cNvPr id="6" name="Text Placeholder 2"/>
          <p:cNvSpPr>
            <a:spLocks noGrp="1"/>
          </p:cNvSpPr>
          <p:nvPr>
            <p:ph type="body" sz="quarter" idx="10"/>
          </p:nvPr>
        </p:nvSpPr>
        <p:spPr>
          <a:xfrm>
            <a:off x="574675" y="560388"/>
            <a:ext cx="6083300" cy="1017587"/>
          </a:xfrm>
        </p:spPr>
        <p:txBody>
          <a:bodyPr anchor="t">
            <a:normAutofit/>
          </a:bodyPr>
          <a:lstStyle>
            <a:lvl1pPr>
              <a:lnSpc>
                <a:spcPct val="90000"/>
              </a:lnSpc>
              <a:spcAft>
                <a:spcPts val="0"/>
              </a:spcAft>
              <a:defRPr sz="6000" b="1">
                <a:solidFill>
                  <a:schemeClr val="tx2"/>
                </a:solidFill>
              </a:defRPr>
            </a:lvl1pPr>
            <a:lvl2pPr marL="1359" indent="0">
              <a:buNone/>
              <a:defRPr/>
            </a:lvl2pPr>
          </a:lstStyle>
          <a:p>
            <a:pPr lvl="0"/>
            <a:r>
              <a:rPr lang="en-US"/>
              <a:t>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Bullets journey lin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‹Nr.›</a:t>
            </a:fld>
            <a:endParaRPr lang="en-US"/>
          </a:p>
        </p:txBody>
      </p:sp>
      <p:sp>
        <p:nvSpPr>
          <p:cNvPr id="10" name="Content Placeholder 2"/>
          <p:cNvSpPr>
            <a:spLocks noGrp="1"/>
          </p:cNvSpPr>
          <p:nvPr>
            <p:ph sz="quarter" idx="17"/>
          </p:nvPr>
        </p:nvSpPr>
        <p:spPr>
          <a:xfrm>
            <a:off x="574676" y="1646238"/>
            <a:ext cx="4701052" cy="29781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9" name="Footer Placeholder 3"/>
          <p:cNvSpPr>
            <a:spLocks noGrp="1"/>
          </p:cNvSpPr>
          <p:nvPr>
            <p:ph type="ftr" sz="quarter" idx="3"/>
          </p:nvPr>
        </p:nvSpPr>
        <p:spPr>
          <a:xfrm>
            <a:off x="574675" y="4865688"/>
            <a:ext cx="7578724" cy="215900"/>
          </a:xfrm>
          <a:prstGeom prst="rect">
            <a:avLst/>
          </a:prstGeom>
        </p:spPr>
        <p:txBody>
          <a:bodyPr vert="horz" lIns="0" tIns="0" rIns="0" bIns="0" rtlCol="0" anchor="t"/>
          <a:lstStyle>
            <a:lvl1pPr algn="l">
              <a:defRPr sz="600">
                <a:solidFill>
                  <a:schemeClr val="tx1"/>
                </a:solidFill>
              </a:defRPr>
            </a:lvl1pPr>
          </a:lstStyle>
          <a:p>
            <a:endParaRPr lang="nl-NL"/>
          </a:p>
        </p:txBody>
      </p:sp>
      <p:sp>
        <p:nvSpPr>
          <p:cNvPr id="6" name="Text Placeholder 2"/>
          <p:cNvSpPr>
            <a:spLocks noGrp="1"/>
          </p:cNvSpPr>
          <p:nvPr>
            <p:ph type="body" sz="quarter" idx="10"/>
          </p:nvPr>
        </p:nvSpPr>
        <p:spPr>
          <a:xfrm>
            <a:off x="574675" y="560388"/>
            <a:ext cx="4701053" cy="1017587"/>
          </a:xfrm>
        </p:spPr>
        <p:txBody>
          <a:bodyPr anchor="ctr">
            <a:normAutofit/>
          </a:bodyPr>
          <a:lstStyle>
            <a:lvl1pPr>
              <a:lnSpc>
                <a:spcPct val="100000"/>
              </a:lnSpc>
              <a:spcAft>
                <a:spcPts val="0"/>
              </a:spcAft>
              <a:defRPr sz="3200" b="1">
                <a:solidFill>
                  <a:schemeClr val="tx2"/>
                </a:solidFill>
              </a:defRPr>
            </a:lvl1pPr>
            <a:lvl2pPr marL="1359" indent="0">
              <a:buNone/>
              <a:defRPr/>
            </a:lvl2pPr>
          </a:lstStyle>
          <a:p>
            <a:pPr lvl="0"/>
            <a:r>
              <a:rPr lang="en-US"/>
              <a:t>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bg1"/>
                </a:solidFill>
                <a:latin typeface="Arial" charset="0"/>
                <a:ea typeface="Arial" charset="0"/>
                <a:cs typeface="Arial" charset="0"/>
              </a:defRPr>
            </a:lvl1pPr>
          </a:lstStyle>
          <a:p>
            <a:fld id="{9DEF5E52-3BDE-E346-A6B3-6D257D3666B0}" type="slidenum">
              <a:rPr lang="en-US" smtClean="0"/>
              <a:pPr/>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genda A">
    <p:bg>
      <p:bgPr>
        <a:solidFill>
          <a:schemeClr val="bg2"/>
        </a:solidFill>
        <a:effectLst/>
      </p:bgPr>
    </p:bg>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039CDED6-A962-DA49-9B98-D708E0C12040}"/>
              </a:ext>
            </a:extLst>
          </p:cNvPr>
          <p:cNvSpPr>
            <a:spLocks noGrp="1"/>
          </p:cNvSpPr>
          <p:nvPr>
            <p:ph type="pic" sz="quarter" idx="19" hasCustomPrompt="1"/>
          </p:nvPr>
        </p:nvSpPr>
        <p:spPr>
          <a:xfrm>
            <a:off x="395288" y="411164"/>
            <a:ext cx="8748712" cy="4732336"/>
          </a:xfrm>
          <a:custGeom>
            <a:avLst/>
            <a:gdLst>
              <a:gd name="connsiteX0" fmla="*/ 993505 w 11676061"/>
              <a:gd name="connsiteY0" fmla="*/ 0 h 6308724"/>
              <a:gd name="connsiteX1" fmla="*/ 1595891 w 11676061"/>
              <a:gd name="connsiteY1" fmla="*/ 0 h 6308724"/>
              <a:gd name="connsiteX2" fmla="*/ 11160124 w 11676061"/>
              <a:gd name="connsiteY2" fmla="*/ 0 h 6308724"/>
              <a:gd name="connsiteX3" fmla="*/ 11676061 w 11676061"/>
              <a:gd name="connsiteY3" fmla="*/ 0 h 6308724"/>
              <a:gd name="connsiteX4" fmla="*/ 11676061 w 11676061"/>
              <a:gd name="connsiteY4" fmla="*/ 6308724 h 6308724"/>
              <a:gd name="connsiteX5" fmla="*/ 11160124 w 11676061"/>
              <a:gd name="connsiteY5" fmla="*/ 6308724 h 6308724"/>
              <a:gd name="connsiteX6" fmla="*/ 1595891 w 11676061"/>
              <a:gd name="connsiteY6" fmla="*/ 6308724 h 6308724"/>
              <a:gd name="connsiteX7" fmla="*/ 0 w 11676061"/>
              <a:gd name="connsiteY7" fmla="*/ 6308724 h 6308724"/>
              <a:gd name="connsiteX8" fmla="*/ 0 w 11676061"/>
              <a:gd name="connsiteY8" fmla="*/ 5759450 h 6308724"/>
              <a:gd name="connsiteX9" fmla="*/ 0 w 11676061"/>
              <a:gd name="connsiteY9" fmla="*/ 1507954 h 6308724"/>
              <a:gd name="connsiteX10" fmla="*/ 0 w 11676061"/>
              <a:gd name="connsiteY10" fmla="*/ 993505 h 6308724"/>
              <a:gd name="connsiteX11" fmla="*/ 993505 w 11676061"/>
              <a:gd name="connsiteY11" fmla="*/ 0 h 630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6061" h="6308724">
                <a:moveTo>
                  <a:pt x="993505" y="0"/>
                </a:moveTo>
                <a:lnTo>
                  <a:pt x="1595891" y="0"/>
                </a:lnTo>
                <a:lnTo>
                  <a:pt x="11160124" y="0"/>
                </a:lnTo>
                <a:lnTo>
                  <a:pt x="11676061" y="0"/>
                </a:lnTo>
                <a:lnTo>
                  <a:pt x="11676061" y="6308724"/>
                </a:lnTo>
                <a:lnTo>
                  <a:pt x="11160124" y="6308724"/>
                </a:lnTo>
                <a:lnTo>
                  <a:pt x="1595891" y="6308724"/>
                </a:lnTo>
                <a:lnTo>
                  <a:pt x="0" y="6308724"/>
                </a:lnTo>
                <a:lnTo>
                  <a:pt x="0" y="5759450"/>
                </a:lnTo>
                <a:lnTo>
                  <a:pt x="0" y="1507954"/>
                </a:lnTo>
                <a:lnTo>
                  <a:pt x="0" y="993505"/>
                </a:lnTo>
                <a:cubicBezTo>
                  <a:pt x="0" y="444807"/>
                  <a:pt x="444807" y="0"/>
                  <a:pt x="993505" y="0"/>
                </a:cubicBezTo>
                <a:close/>
              </a:path>
            </a:pathLst>
          </a:custGeom>
          <a:pattFill prst="smGrid">
            <a:fgClr>
              <a:schemeClr val="accent6"/>
            </a:fgClr>
            <a:bgClr>
              <a:schemeClr val="bg1"/>
            </a:bgClr>
          </a:pattFill>
        </p:spPr>
        <p:txBody>
          <a:bodyPr wrap="square" lIns="2880000" rIns="2880000" bIns="1080000" anchor="ctr">
            <a:noAutofit/>
          </a:bodyPr>
          <a:lstStyle>
            <a:lvl1pPr marL="0" indent="0" algn="ctr">
              <a:buNone/>
              <a:defRPr sz="900">
                <a:solidFill>
                  <a:schemeClr val="bg1">
                    <a:lumMod val="50000"/>
                  </a:schemeClr>
                </a:solidFill>
              </a:defRPr>
            </a:lvl1pPr>
          </a:lstStyle>
          <a:p>
            <a:r>
              <a:rPr lang="en-US"/>
              <a:t>Click the icon below to add an image.</a:t>
            </a:r>
          </a:p>
        </p:txBody>
      </p:sp>
      <p:sp>
        <p:nvSpPr>
          <p:cNvPr id="13" name="Tijdelijke aanduiding voor tekst 16">
            <a:extLst>
              <a:ext uri="{FF2B5EF4-FFF2-40B4-BE49-F238E27FC236}">
                <a16:creationId xmlns:a16="http://schemas.microsoft.com/office/drawing/2014/main" id="{829DFF36-1E92-FE41-9F12-5AE2593A0195}"/>
              </a:ext>
            </a:extLst>
          </p:cNvPr>
          <p:cNvSpPr>
            <a:spLocks noGrp="1"/>
          </p:cNvSpPr>
          <p:nvPr>
            <p:ph type="body" sz="quarter" idx="15" hasCustomPrompt="1"/>
          </p:nvPr>
        </p:nvSpPr>
        <p:spPr>
          <a:xfrm>
            <a:off x="0" y="1"/>
            <a:ext cx="2533588" cy="1066450"/>
          </a:xfrm>
          <a:prstGeom prst="rect">
            <a:avLst/>
          </a:prstGeom>
          <a:blipFill>
            <a:blip r:embed="rId2" cstate="screen">
              <a:extLst>
                <a:ext uri="{28A0092B-C50C-407E-A947-70E740481C1C}">
                  <a14:useLocalDpi xmlns:a14="http://schemas.microsoft.com/office/drawing/2010/main"/>
                </a:ext>
              </a:extLst>
            </a:blip>
            <a:srcRect/>
            <a:stretch>
              <a:fillRect l="-1987" t="-53252" b="39"/>
            </a:stretch>
          </a:blipFill>
        </p:spPr>
        <p:txBody>
          <a:bodyPr anchor="ctr"/>
          <a:lstStyle>
            <a:lvl1pPr marL="0" indent="0" algn="ctr">
              <a:buNone/>
              <a:defRPr sz="100">
                <a:solidFill>
                  <a:schemeClr val="tx1">
                    <a:alpha val="0"/>
                  </a:schemeClr>
                </a:solidFill>
              </a:defRPr>
            </a:lvl1pPr>
          </a:lstStyle>
          <a:p>
            <a:pPr lvl="0"/>
            <a:r>
              <a:rPr lang="en-GB"/>
              <a:t>x</a:t>
            </a:r>
          </a:p>
        </p:txBody>
      </p:sp>
      <p:sp>
        <p:nvSpPr>
          <p:cNvPr id="14" name="Tijdelijke aanduiding voor tekst 16">
            <a:extLst>
              <a:ext uri="{FF2B5EF4-FFF2-40B4-BE49-F238E27FC236}">
                <a16:creationId xmlns:a16="http://schemas.microsoft.com/office/drawing/2014/main" id="{C4AF6CDD-CF6E-284C-9922-BDCBBF28E7F7}"/>
              </a:ext>
            </a:extLst>
          </p:cNvPr>
          <p:cNvSpPr>
            <a:spLocks noGrp="1"/>
          </p:cNvSpPr>
          <p:nvPr>
            <p:ph type="body" sz="quarter" idx="17" hasCustomPrompt="1"/>
          </p:nvPr>
        </p:nvSpPr>
        <p:spPr>
          <a:xfrm>
            <a:off x="4936363" y="823912"/>
            <a:ext cx="3704400" cy="3907631"/>
          </a:xfrm>
          <a:prstGeom prst="round2DiagRect">
            <a:avLst/>
          </a:prstGeom>
          <a:solidFill>
            <a:schemeClr val="bg1"/>
          </a:solidFill>
        </p:spPr>
        <p:txBody>
          <a:bodyPr anchor="ctr"/>
          <a:lstStyle>
            <a:lvl1pPr marL="0" indent="0" algn="ctr">
              <a:buNone/>
              <a:defRPr sz="100">
                <a:solidFill>
                  <a:schemeClr val="tx1">
                    <a:alpha val="0"/>
                  </a:schemeClr>
                </a:solidFill>
              </a:defRPr>
            </a:lvl1pPr>
          </a:lstStyle>
          <a:p>
            <a:pPr lvl="0"/>
            <a:r>
              <a:rPr lang="en-GB"/>
              <a:t>x</a:t>
            </a:r>
          </a:p>
        </p:txBody>
      </p:sp>
      <p:sp>
        <p:nvSpPr>
          <p:cNvPr id="16" name="Tijdelijke aanduiding voor tekst 6">
            <a:extLst>
              <a:ext uri="{FF2B5EF4-FFF2-40B4-BE49-F238E27FC236}">
                <a16:creationId xmlns:a16="http://schemas.microsoft.com/office/drawing/2014/main" id="{B4DE39EB-9390-7844-B058-777496D52731}"/>
              </a:ext>
            </a:extLst>
          </p:cNvPr>
          <p:cNvSpPr>
            <a:spLocks noGrp="1"/>
          </p:cNvSpPr>
          <p:nvPr>
            <p:ph type="body" sz="quarter" idx="13" hasCustomPrompt="1"/>
          </p:nvPr>
        </p:nvSpPr>
        <p:spPr>
          <a:xfrm>
            <a:off x="5287144" y="1763886"/>
            <a:ext cx="3002838" cy="2679527"/>
          </a:xfrm>
          <a:prstGeom prst="rect">
            <a:avLst/>
          </a:prstGeom>
        </p:spPr>
        <p:txBody>
          <a:bodyPr/>
          <a:lstStyle>
            <a:lvl1pPr marL="0" marR="0" indent="0" algn="l" defTabSz="685800" rtl="0" eaLnBrk="1" fontAlgn="auto" latinLnBrk="0" hangingPunct="1">
              <a:lnSpc>
                <a:spcPct val="90000"/>
              </a:lnSpc>
              <a:spcBef>
                <a:spcPts val="600"/>
              </a:spcBef>
              <a:spcAft>
                <a:spcPts val="600"/>
              </a:spcAft>
              <a:buClr>
                <a:srgbClr val="EE7219"/>
              </a:buClr>
              <a:buSzTx/>
              <a:buFont typeface="Arial" panose="020B0604020202020204" pitchFamily="34" charset="0"/>
              <a:buNone/>
              <a:tabLst/>
              <a:defRPr/>
            </a:lvl1pPr>
            <a:lvl2pPr marL="180975" marR="0" indent="-180975" algn="l" defTabSz="685800" rtl="0" eaLnBrk="1" fontAlgn="auto" latinLnBrk="0" hangingPunct="1">
              <a:lnSpc>
                <a:spcPct val="90000"/>
              </a:lnSpc>
              <a:spcBef>
                <a:spcPts val="600"/>
              </a:spcBef>
              <a:spcAft>
                <a:spcPts val="600"/>
              </a:spcAft>
              <a:buClr>
                <a:srgbClr val="F06400"/>
              </a:buClr>
              <a:buSzTx/>
              <a:buFont typeface="Arial" panose="020B0604020202020204" pitchFamily="34" charset="0"/>
              <a:buChar char="•"/>
              <a:tabLst/>
              <a:defRPr/>
            </a:lvl2pPr>
            <a:lvl3pPr marL="357188" marR="0" indent="-176213" algn="l" defTabSz="685800" rtl="0" eaLnBrk="1" fontAlgn="auto" latinLnBrk="0" hangingPunct="1">
              <a:lnSpc>
                <a:spcPct val="90000"/>
              </a:lnSpc>
              <a:spcBef>
                <a:spcPts val="600"/>
              </a:spcBef>
              <a:spcAft>
                <a:spcPts val="600"/>
              </a:spcAft>
              <a:buClr>
                <a:srgbClr val="F06400"/>
              </a:buClr>
              <a:buSzTx/>
              <a:buFont typeface="Arial" panose="020B0604020202020204" pitchFamily="34" charset="0"/>
              <a:buChar char="–"/>
              <a:tabLst/>
              <a:defRPr/>
            </a:lvl3pPr>
            <a:lvl4pPr marL="538163" marR="0" indent="-180975" algn="l" defTabSz="685800" rtl="0" eaLnBrk="1" fontAlgn="auto" latinLnBrk="0" hangingPunct="1">
              <a:lnSpc>
                <a:spcPct val="90000"/>
              </a:lnSpc>
              <a:spcBef>
                <a:spcPts val="600"/>
              </a:spcBef>
              <a:spcAft>
                <a:spcPts val="600"/>
              </a:spcAft>
              <a:buClrTx/>
              <a:buSzTx/>
              <a:buFont typeface="Arial" panose="020B0604020202020204" pitchFamily="34" charset="0"/>
              <a:buChar char="•"/>
              <a:tabLst/>
              <a:defRPr/>
            </a:lvl4pPr>
            <a:lvl5pPr marL="719138" marR="0" indent="-180975" algn="l" defTabSz="685800" rtl="0" eaLnBrk="1" fontAlgn="auto" latinLnBrk="0" hangingPunct="1">
              <a:lnSpc>
                <a:spcPct val="90000"/>
              </a:lnSpc>
              <a:spcBef>
                <a:spcPts val="600"/>
              </a:spcBef>
              <a:spcAft>
                <a:spcPts val="600"/>
              </a:spcAft>
              <a:buClrTx/>
              <a:buSzTx/>
              <a:buFont typeface="Arial" panose="020B0604020202020204" pitchFamily="34" charset="0"/>
              <a:buChar char="–"/>
              <a:tabLst/>
              <a:defRPr/>
            </a:lvl5pPr>
          </a:lstStyle>
          <a:p>
            <a:pPr marL="0" marR="0" lvl="0" indent="0" algn="l" defTabSz="685800" rtl="0" eaLnBrk="1" fontAlgn="auto" latinLnBrk="0" hangingPunct="1">
              <a:lnSpc>
                <a:spcPct val="90000"/>
              </a:lnSpc>
              <a:spcBef>
                <a:spcPts val="600"/>
              </a:spcBef>
              <a:spcAft>
                <a:spcPts val="600"/>
              </a:spcAft>
              <a:buClr>
                <a:srgbClr val="EE7219"/>
              </a:buClr>
              <a:buSzTx/>
              <a:buFont typeface="Arial" panose="020B0604020202020204" pitchFamily="34" charset="0"/>
              <a:buNone/>
              <a:tabLst/>
              <a:defRPr/>
            </a:pPr>
            <a:r>
              <a:rPr kumimoji="0" lang="en-GB" sz="1600" b="0" i="0" u="none" strike="noStrike" kern="1200" cap="none" spc="0" normalizeH="0" baseline="0" noProof="0">
                <a:ln>
                  <a:noFill/>
                </a:ln>
                <a:solidFill>
                  <a:srgbClr val="004A5D"/>
                </a:solidFill>
                <a:effectLst/>
                <a:uLnTx/>
                <a:uFillTx/>
                <a:latin typeface="+mn-lt"/>
                <a:ea typeface="+mn-ea"/>
                <a:cs typeface="+mn-cs"/>
              </a:rPr>
              <a:t>Click to add plain text</a:t>
            </a:r>
          </a:p>
          <a:p>
            <a:pPr marL="180975" marR="0" lvl="1" indent="-180975" algn="l" defTabSz="685800" rtl="0" eaLnBrk="1" fontAlgn="auto" latinLnBrk="0" hangingPunct="1">
              <a:lnSpc>
                <a:spcPct val="90000"/>
              </a:lnSpc>
              <a:spcBef>
                <a:spcPts val="600"/>
              </a:spcBef>
              <a:spcAft>
                <a:spcPts val="600"/>
              </a:spcAft>
              <a:buClr>
                <a:srgbClr val="F06400"/>
              </a:buClr>
              <a:buSzTx/>
              <a:buFont typeface="Arial" panose="020B0604020202020204" pitchFamily="34" charset="0"/>
              <a:buChar char="•"/>
              <a:tabLst/>
              <a:defRPr/>
            </a:pPr>
            <a:r>
              <a:rPr kumimoji="0" lang="en-GB" sz="1200" b="0" i="0" u="none" strike="noStrike" kern="1200" cap="none" spc="0" normalizeH="0" baseline="0" noProof="0">
                <a:ln>
                  <a:noFill/>
                </a:ln>
                <a:solidFill>
                  <a:srgbClr val="004A5D"/>
                </a:solidFill>
                <a:effectLst/>
                <a:uLnTx/>
                <a:uFillTx/>
                <a:latin typeface="+mn-lt"/>
                <a:ea typeface="+mn-ea"/>
                <a:cs typeface="+mn-cs"/>
              </a:rPr>
              <a:t>Click to add bullet #1</a:t>
            </a:r>
          </a:p>
          <a:p>
            <a:pPr marL="357188" marR="0" lvl="2" indent="-176213" algn="l" defTabSz="685800" rtl="0" eaLnBrk="1" fontAlgn="auto" latinLnBrk="0" hangingPunct="1">
              <a:lnSpc>
                <a:spcPct val="90000"/>
              </a:lnSpc>
              <a:spcBef>
                <a:spcPts val="600"/>
              </a:spcBef>
              <a:spcAft>
                <a:spcPts val="600"/>
              </a:spcAft>
              <a:buClr>
                <a:srgbClr val="F06400"/>
              </a:buClr>
              <a:buSzTx/>
              <a:buFont typeface="Arial" panose="020B0604020202020204" pitchFamily="34" charset="0"/>
              <a:buChar char="–"/>
              <a:tabLst/>
              <a:defRPr/>
            </a:pPr>
            <a:r>
              <a:rPr kumimoji="0" lang="en-GB" sz="1200" b="0" i="0" u="none" strike="noStrike" kern="1200" cap="none" spc="0" normalizeH="0" baseline="0" noProof="0">
                <a:ln>
                  <a:noFill/>
                </a:ln>
                <a:solidFill>
                  <a:srgbClr val="004A5D"/>
                </a:solidFill>
                <a:effectLst/>
                <a:uLnTx/>
                <a:uFillTx/>
                <a:latin typeface="+mn-lt"/>
                <a:ea typeface="+mn-ea"/>
                <a:cs typeface="+mn-cs"/>
              </a:rPr>
              <a:t>Click to add sub-bullet #2</a:t>
            </a:r>
          </a:p>
          <a:p>
            <a:pPr marL="538163" marR="0" lvl="3" indent="-180975" algn="l" defTabSz="6858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4A5D"/>
                </a:solidFill>
                <a:effectLst/>
                <a:uLnTx/>
                <a:uFillTx/>
                <a:latin typeface="+mn-lt"/>
                <a:ea typeface="+mn-ea"/>
                <a:cs typeface="+mn-cs"/>
              </a:rPr>
              <a:t>Click to add sub-bullet #3</a:t>
            </a:r>
          </a:p>
          <a:p>
            <a:pPr marL="719138" marR="0" lvl="4" indent="-180975" algn="l" defTabSz="6858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4A5D"/>
                </a:solidFill>
                <a:effectLst/>
                <a:uLnTx/>
                <a:uFillTx/>
                <a:latin typeface="+mn-lt"/>
                <a:ea typeface="+mn-ea"/>
                <a:cs typeface="+mn-cs"/>
              </a:rPr>
              <a:t>Click to add sub-bullet #4</a:t>
            </a:r>
          </a:p>
        </p:txBody>
      </p:sp>
      <p:sp>
        <p:nvSpPr>
          <p:cNvPr id="4" name="Titel 3">
            <a:extLst>
              <a:ext uri="{FF2B5EF4-FFF2-40B4-BE49-F238E27FC236}">
                <a16:creationId xmlns:a16="http://schemas.microsoft.com/office/drawing/2014/main" id="{037F6442-A3DE-AD46-9DDF-2F9B37FD9741}"/>
              </a:ext>
            </a:extLst>
          </p:cNvPr>
          <p:cNvSpPr>
            <a:spLocks noGrp="1"/>
          </p:cNvSpPr>
          <p:nvPr>
            <p:ph type="title" hasCustomPrompt="1"/>
          </p:nvPr>
        </p:nvSpPr>
        <p:spPr>
          <a:xfrm>
            <a:off x="5282553" y="1226251"/>
            <a:ext cx="3012021" cy="373949"/>
          </a:xfrm>
        </p:spPr>
        <p:txBody>
          <a:bodyPr wrap="square">
            <a:spAutoFit/>
          </a:bodyPr>
          <a:lstStyle>
            <a:lvl1pPr>
              <a:defRPr sz="2700"/>
            </a:lvl1pPr>
          </a:lstStyle>
          <a:p>
            <a:r>
              <a:rPr lang="en-GB"/>
              <a:t>Agenda</a:t>
            </a:r>
          </a:p>
        </p:txBody>
      </p:sp>
      <p:grpSp>
        <p:nvGrpSpPr>
          <p:cNvPr id="226" name="INSTRUCTION">
            <a:extLst>
              <a:ext uri="{FF2B5EF4-FFF2-40B4-BE49-F238E27FC236}">
                <a16:creationId xmlns:a16="http://schemas.microsoft.com/office/drawing/2014/main" id="{E195F863-CABC-452A-9729-81A377F789AB}"/>
              </a:ext>
            </a:extLst>
          </p:cNvPr>
          <p:cNvGrpSpPr/>
          <p:nvPr userDrawn="1"/>
        </p:nvGrpSpPr>
        <p:grpSpPr>
          <a:xfrm>
            <a:off x="-3159566" y="0"/>
            <a:ext cx="2973093" cy="4573582"/>
            <a:chOff x="-3786165" y="0"/>
            <a:chExt cx="3593091" cy="5527343"/>
          </a:xfrm>
        </p:grpSpPr>
        <p:sp>
          <p:nvSpPr>
            <p:cNvPr id="227" name="Rechthoek 226">
              <a:extLst>
                <a:ext uri="{FF2B5EF4-FFF2-40B4-BE49-F238E27FC236}">
                  <a16:creationId xmlns:a16="http://schemas.microsoft.com/office/drawing/2014/main" id="{F1F5D13C-4985-4679-B316-08922B99EEED}"/>
                </a:ext>
              </a:extLst>
            </p:cNvPr>
            <p:cNvSpPr/>
            <p:nvPr userDrawn="1"/>
          </p:nvSpPr>
          <p:spPr>
            <a:xfrm>
              <a:off x="-3786165" y="0"/>
              <a:ext cx="3593091" cy="552734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050" b="1" cap="all" baseline="0" noProof="0">
                  <a:solidFill>
                    <a:schemeClr val="accent1"/>
                  </a:solidFill>
                  <a:latin typeface="Calibri" panose="020F0502020204030204" pitchFamily="34" charset="0"/>
                  <a:cs typeface="Calibri" panose="020F0502020204030204" pitchFamily="34" charset="0"/>
                </a:rPr>
                <a:t>Insert/edit an image</a:t>
              </a:r>
            </a:p>
          </p:txBody>
        </p:sp>
        <p:sp>
          <p:nvSpPr>
            <p:cNvPr id="229" name="Ovaal 228">
              <a:extLst>
                <a:ext uri="{FF2B5EF4-FFF2-40B4-BE49-F238E27FC236}">
                  <a16:creationId xmlns:a16="http://schemas.microsoft.com/office/drawing/2014/main" id="{D1B609E4-918B-4EA1-B156-76E29B81E775}"/>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30" name="Rechthoek 229">
              <a:extLst>
                <a:ext uri="{FF2B5EF4-FFF2-40B4-BE49-F238E27FC236}">
                  <a16:creationId xmlns:a16="http://schemas.microsoft.com/office/drawing/2014/main" id="{4481B1DA-BAAA-44D5-B6AA-51836C5F4771}"/>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9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9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pictogram to insert a new image</a:t>
              </a:r>
              <a:br>
                <a:rPr kumimoji="0" lang="en-GB" sz="9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9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9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31" name="Groep 230">
              <a:extLst>
                <a:ext uri="{FF2B5EF4-FFF2-40B4-BE49-F238E27FC236}">
                  <a16:creationId xmlns:a16="http://schemas.microsoft.com/office/drawing/2014/main" id="{7391154C-113B-45AC-B597-887B25636985}"/>
                </a:ext>
              </a:extLst>
            </p:cNvPr>
            <p:cNvGrpSpPr/>
            <p:nvPr userDrawn="1"/>
          </p:nvGrpSpPr>
          <p:grpSpPr>
            <a:xfrm>
              <a:off x="-3316179" y="1231351"/>
              <a:ext cx="294789" cy="318834"/>
              <a:chOff x="14466489" y="1001522"/>
              <a:chExt cx="290627" cy="314333"/>
            </a:xfrm>
          </p:grpSpPr>
          <p:sp>
            <p:nvSpPr>
              <p:cNvPr id="277" name="Rechthoek 276">
                <a:extLst>
                  <a:ext uri="{FF2B5EF4-FFF2-40B4-BE49-F238E27FC236}">
                    <a16:creationId xmlns:a16="http://schemas.microsoft.com/office/drawing/2014/main" id="{752C1B2D-8A30-4C63-B687-FD0A44691C01}"/>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278" name="Ovaal 277">
                <a:extLst>
                  <a:ext uri="{FF2B5EF4-FFF2-40B4-BE49-F238E27FC236}">
                    <a16:creationId xmlns:a16="http://schemas.microsoft.com/office/drawing/2014/main" id="{3C2E16D0-2DB2-4D76-B60E-BAD3F752EA6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a:solidFill>
                    <a:srgbClr val="211F26"/>
                  </a:solidFill>
                  <a:latin typeface="Calibri" panose="020F0502020204030204" pitchFamily="34" charset="0"/>
                  <a:cs typeface="Calibri" panose="020F0502020204030204" pitchFamily="34" charset="0"/>
                </a:endParaRPr>
              </a:p>
            </p:txBody>
          </p:sp>
          <p:sp>
            <p:nvSpPr>
              <p:cNvPr id="279" name="Vrije vorm: vorm 278">
                <a:extLst>
                  <a:ext uri="{FF2B5EF4-FFF2-40B4-BE49-F238E27FC236}">
                    <a16:creationId xmlns:a16="http://schemas.microsoft.com/office/drawing/2014/main" id="{A2427211-0DAE-48F4-9501-A36F04BC66F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a:solidFill>
                    <a:srgbClr val="211F26"/>
                  </a:solidFill>
                  <a:latin typeface="Calibri" panose="020F0502020204030204" pitchFamily="34" charset="0"/>
                  <a:cs typeface="Calibri" panose="020F0502020204030204" pitchFamily="34" charset="0"/>
                </a:endParaRPr>
              </a:p>
            </p:txBody>
          </p:sp>
          <p:sp>
            <p:nvSpPr>
              <p:cNvPr id="280" name="Rechthoek: afgeronde hoeken 279">
                <a:extLst>
                  <a:ext uri="{FF2B5EF4-FFF2-40B4-BE49-F238E27FC236}">
                    <a16:creationId xmlns:a16="http://schemas.microsoft.com/office/drawing/2014/main" id="{4DE9CA3B-FBC7-4872-A9D3-66D69F16C376}"/>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cxnSp>
            <p:nvCxnSpPr>
              <p:cNvPr id="281" name="Rechte verbindingslijn 280">
                <a:extLst>
                  <a:ext uri="{FF2B5EF4-FFF2-40B4-BE49-F238E27FC236}">
                    <a16:creationId xmlns:a16="http://schemas.microsoft.com/office/drawing/2014/main" id="{49AEAB3C-6ADA-43DB-9D82-9EB7B4DDB09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82" name="Rechte verbindingslijn 281">
                <a:extLst>
                  <a:ext uri="{FF2B5EF4-FFF2-40B4-BE49-F238E27FC236}">
                    <a16:creationId xmlns:a16="http://schemas.microsoft.com/office/drawing/2014/main" id="{73DFB57D-9FFA-4D16-BBBA-6088DD8B2263}"/>
                  </a:ext>
                </a:extLst>
              </p:cNvPr>
              <p:cNvCxnSpPr>
                <a:cxnSpLocks/>
                <a:stCxn id="28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32" name="Ovaal 231">
              <a:extLst>
                <a:ext uri="{FF2B5EF4-FFF2-40B4-BE49-F238E27FC236}">
                  <a16:creationId xmlns:a16="http://schemas.microsoft.com/office/drawing/2014/main" id="{0247959B-07B0-4A77-8D8E-61A905825D07}"/>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33" name="Rechthoek 232">
              <a:extLst>
                <a:ext uri="{FF2B5EF4-FFF2-40B4-BE49-F238E27FC236}">
                  <a16:creationId xmlns:a16="http://schemas.microsoft.com/office/drawing/2014/main" id="{8F678A03-03F3-4175-BC18-8C15C6D0B19D}"/>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9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image</a:t>
              </a:r>
              <a:br>
                <a:rPr kumimoji="0" lang="en-GB" sz="9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34" name="Groep 233">
              <a:extLst>
                <a:ext uri="{FF2B5EF4-FFF2-40B4-BE49-F238E27FC236}">
                  <a16:creationId xmlns:a16="http://schemas.microsoft.com/office/drawing/2014/main" id="{5D774A4F-D9FA-4022-B320-1ADD49076C97}"/>
                </a:ext>
              </a:extLst>
            </p:cNvPr>
            <p:cNvGrpSpPr/>
            <p:nvPr userDrawn="1"/>
          </p:nvGrpSpPr>
          <p:grpSpPr>
            <a:xfrm>
              <a:off x="-3311319" y="2164285"/>
              <a:ext cx="825500" cy="209550"/>
              <a:chOff x="13504624" y="2482850"/>
              <a:chExt cx="825500" cy="209550"/>
            </a:xfrm>
          </p:grpSpPr>
          <p:sp>
            <p:nvSpPr>
              <p:cNvPr id="274" name="Rechthoek 273">
                <a:extLst>
                  <a:ext uri="{FF2B5EF4-FFF2-40B4-BE49-F238E27FC236}">
                    <a16:creationId xmlns:a16="http://schemas.microsoft.com/office/drawing/2014/main" id="{A3226A03-327A-47F7-9C90-E71BCA8B413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Insert</a:t>
                </a:r>
              </a:p>
            </p:txBody>
          </p:sp>
          <p:cxnSp>
            <p:nvCxnSpPr>
              <p:cNvPr id="275" name="Rechte verbindingslijn 274">
                <a:extLst>
                  <a:ext uri="{FF2B5EF4-FFF2-40B4-BE49-F238E27FC236}">
                    <a16:creationId xmlns:a16="http://schemas.microsoft.com/office/drawing/2014/main" id="{1A6A9498-530E-47EF-AA27-9EEB56A7027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76" name="Gelijkbenige driehoek 275">
                <a:extLst>
                  <a:ext uri="{FF2B5EF4-FFF2-40B4-BE49-F238E27FC236}">
                    <a16:creationId xmlns:a16="http://schemas.microsoft.com/office/drawing/2014/main" id="{662581F0-5F61-4C28-91AA-91CF96B060F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sp>
          <p:nvSpPr>
            <p:cNvPr id="235" name="Ovaal 234">
              <a:extLst>
                <a:ext uri="{FF2B5EF4-FFF2-40B4-BE49-F238E27FC236}">
                  <a16:creationId xmlns:a16="http://schemas.microsoft.com/office/drawing/2014/main" id="{86FA6E41-5A98-4F35-B96D-56B21FDF8CBC}"/>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36" name="Rechthoek 235">
              <a:extLst>
                <a:ext uri="{FF2B5EF4-FFF2-40B4-BE49-F238E27FC236}">
                  <a16:creationId xmlns:a16="http://schemas.microsoft.com/office/drawing/2014/main" id="{E5305827-F32D-42E0-85DB-B4E3E562659C}"/>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9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9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9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37" name="Ovaal 236">
              <a:extLst>
                <a:ext uri="{FF2B5EF4-FFF2-40B4-BE49-F238E27FC236}">
                  <a16:creationId xmlns:a16="http://schemas.microsoft.com/office/drawing/2014/main" id="{84761C40-9CFB-4615-9FCF-A04D36C88E3D}"/>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8" name="Rechthoek 237">
              <a:extLst>
                <a:ext uri="{FF2B5EF4-FFF2-40B4-BE49-F238E27FC236}">
                  <a16:creationId xmlns:a16="http://schemas.microsoft.com/office/drawing/2014/main" id="{B33F99D2-2A86-489B-8FD7-9DE85AE5BB66}"/>
                </a:ext>
              </a:extLst>
            </p:cNvPr>
            <p:cNvSpPr/>
            <p:nvPr userDrawn="1"/>
          </p:nvSpPr>
          <p:spPr>
            <a:xfrm>
              <a:off x="-3319415" y="3744238"/>
              <a:ext cx="2944682" cy="78681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9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39" name="Groep 238">
              <a:extLst>
                <a:ext uri="{FF2B5EF4-FFF2-40B4-BE49-F238E27FC236}">
                  <a16:creationId xmlns:a16="http://schemas.microsoft.com/office/drawing/2014/main" id="{D5879A4B-C911-471D-8D42-F7A8E47D01A9}"/>
                </a:ext>
              </a:extLst>
            </p:cNvPr>
            <p:cNvGrpSpPr/>
            <p:nvPr userDrawn="1"/>
          </p:nvGrpSpPr>
          <p:grpSpPr>
            <a:xfrm>
              <a:off x="-3447286" y="4645990"/>
              <a:ext cx="622283" cy="612919"/>
              <a:chOff x="12617641" y="3403239"/>
              <a:chExt cx="752963" cy="741634"/>
            </a:xfrm>
          </p:grpSpPr>
          <p:grpSp>
            <p:nvGrpSpPr>
              <p:cNvPr id="258" name="Groep 257">
                <a:extLst>
                  <a:ext uri="{FF2B5EF4-FFF2-40B4-BE49-F238E27FC236}">
                    <a16:creationId xmlns:a16="http://schemas.microsoft.com/office/drawing/2014/main" id="{77191592-7A58-4136-8A91-8BC1AE0AA958}"/>
                  </a:ext>
                </a:extLst>
              </p:cNvPr>
              <p:cNvGrpSpPr/>
              <p:nvPr userDrawn="1"/>
            </p:nvGrpSpPr>
            <p:grpSpPr>
              <a:xfrm>
                <a:off x="12771550" y="3403239"/>
                <a:ext cx="467156" cy="448491"/>
                <a:chOff x="12782177" y="3403239"/>
                <a:chExt cx="467156" cy="448491"/>
              </a:xfrm>
            </p:grpSpPr>
            <p:grpSp>
              <p:nvGrpSpPr>
                <p:cNvPr id="261" name="Groep 260">
                  <a:extLst>
                    <a:ext uri="{FF2B5EF4-FFF2-40B4-BE49-F238E27FC236}">
                      <a16:creationId xmlns:a16="http://schemas.microsoft.com/office/drawing/2014/main" id="{D112551D-E798-4E7D-9D55-85476BC46EDF}"/>
                    </a:ext>
                  </a:extLst>
                </p:cNvPr>
                <p:cNvGrpSpPr/>
                <p:nvPr userDrawn="1"/>
              </p:nvGrpSpPr>
              <p:grpSpPr>
                <a:xfrm>
                  <a:off x="12782177" y="3403239"/>
                  <a:ext cx="412972" cy="396132"/>
                  <a:chOff x="13554906" y="3320109"/>
                  <a:chExt cx="443912" cy="425811"/>
                </a:xfrm>
              </p:grpSpPr>
              <p:grpSp>
                <p:nvGrpSpPr>
                  <p:cNvPr id="268" name="Groep 267">
                    <a:extLst>
                      <a:ext uri="{FF2B5EF4-FFF2-40B4-BE49-F238E27FC236}">
                        <a16:creationId xmlns:a16="http://schemas.microsoft.com/office/drawing/2014/main" id="{66BDA54F-F424-4955-890D-D278F950E9CD}"/>
                      </a:ext>
                    </a:extLst>
                  </p:cNvPr>
                  <p:cNvGrpSpPr/>
                  <p:nvPr userDrawn="1"/>
                </p:nvGrpSpPr>
                <p:grpSpPr>
                  <a:xfrm>
                    <a:off x="13554906" y="3320109"/>
                    <a:ext cx="443912" cy="425811"/>
                    <a:chOff x="12909684" y="1276143"/>
                    <a:chExt cx="443912" cy="425811"/>
                  </a:xfrm>
                </p:grpSpPr>
                <p:sp>
                  <p:nvSpPr>
                    <p:cNvPr id="271" name="Rechthoek 270">
                      <a:extLst>
                        <a:ext uri="{FF2B5EF4-FFF2-40B4-BE49-F238E27FC236}">
                          <a16:creationId xmlns:a16="http://schemas.microsoft.com/office/drawing/2014/main" id="{E5D6C959-4829-429E-9327-5DC3C96F559B}"/>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272" name="Rechthoek 271">
                      <a:extLst>
                        <a:ext uri="{FF2B5EF4-FFF2-40B4-BE49-F238E27FC236}">
                          <a16:creationId xmlns:a16="http://schemas.microsoft.com/office/drawing/2014/main" id="{FD3F725F-BE26-46AA-AA7A-83EBCAF41D30}"/>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273" name="Ovaal 272">
                      <a:extLst>
                        <a:ext uri="{FF2B5EF4-FFF2-40B4-BE49-F238E27FC236}">
                          <a16:creationId xmlns:a16="http://schemas.microsoft.com/office/drawing/2014/main" id="{1C985EE0-44A6-4FF6-99B8-154443CE1630}"/>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269" name="Afbeelding 268">
                    <a:extLst>
                      <a:ext uri="{FF2B5EF4-FFF2-40B4-BE49-F238E27FC236}">
                        <a16:creationId xmlns:a16="http://schemas.microsoft.com/office/drawing/2014/main" id="{3F6F386D-3BF8-42EF-9B2D-938C4158901F}"/>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2"/>
                    <a:ext cx="173367" cy="140220"/>
                  </a:xfrm>
                  <a:prstGeom prst="rect">
                    <a:avLst/>
                  </a:prstGeom>
                </p:spPr>
              </p:pic>
              <p:pic>
                <p:nvPicPr>
                  <p:cNvPr id="270" name="Afbeelding 269">
                    <a:extLst>
                      <a:ext uri="{FF2B5EF4-FFF2-40B4-BE49-F238E27FC236}">
                        <a16:creationId xmlns:a16="http://schemas.microsoft.com/office/drawing/2014/main" id="{F431AC92-7BDD-4DE8-BC06-B6DD31CAF1A8}"/>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262" name="Groep 261">
                  <a:extLst>
                    <a:ext uri="{FF2B5EF4-FFF2-40B4-BE49-F238E27FC236}">
                      <a16:creationId xmlns:a16="http://schemas.microsoft.com/office/drawing/2014/main" id="{B9A9302B-8F43-4948-95FE-6585FD07E8E0}"/>
                    </a:ext>
                  </a:extLst>
                </p:cNvPr>
                <p:cNvGrpSpPr/>
                <p:nvPr userDrawn="1"/>
              </p:nvGrpSpPr>
              <p:grpSpPr>
                <a:xfrm>
                  <a:off x="13103513" y="3705268"/>
                  <a:ext cx="145820" cy="146462"/>
                  <a:chOff x="13096169" y="3602278"/>
                  <a:chExt cx="145820" cy="146462"/>
                </a:xfrm>
              </p:grpSpPr>
              <p:sp>
                <p:nvSpPr>
                  <p:cNvPr id="266" name="Rechthoek 265">
                    <a:extLst>
                      <a:ext uri="{FF2B5EF4-FFF2-40B4-BE49-F238E27FC236}">
                        <a16:creationId xmlns:a16="http://schemas.microsoft.com/office/drawing/2014/main" id="{85F64638-E4D5-4154-B75F-F8035482F7F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267" name="Rechthoek 266">
                    <a:extLst>
                      <a:ext uri="{FF2B5EF4-FFF2-40B4-BE49-F238E27FC236}">
                        <a16:creationId xmlns:a16="http://schemas.microsoft.com/office/drawing/2014/main" id="{E8A0A3D1-9E16-45A5-84E2-473FD0C9E2F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263" name="Groep 262">
                  <a:extLst>
                    <a:ext uri="{FF2B5EF4-FFF2-40B4-BE49-F238E27FC236}">
                      <a16:creationId xmlns:a16="http://schemas.microsoft.com/office/drawing/2014/main" id="{FC82FAE2-FEA5-4146-B937-71C2853FD92F}"/>
                    </a:ext>
                  </a:extLst>
                </p:cNvPr>
                <p:cNvGrpSpPr/>
                <p:nvPr userDrawn="1"/>
              </p:nvGrpSpPr>
              <p:grpSpPr>
                <a:xfrm rot="10800000">
                  <a:off x="13061402" y="3665637"/>
                  <a:ext cx="145820" cy="146462"/>
                  <a:chOff x="13096169" y="3602278"/>
                  <a:chExt cx="145820" cy="146462"/>
                </a:xfrm>
              </p:grpSpPr>
              <p:sp>
                <p:nvSpPr>
                  <p:cNvPr id="264" name="Rechthoek 263">
                    <a:extLst>
                      <a:ext uri="{FF2B5EF4-FFF2-40B4-BE49-F238E27FC236}">
                        <a16:creationId xmlns:a16="http://schemas.microsoft.com/office/drawing/2014/main" id="{DA34816D-0C3A-49F7-A18E-0E525D41145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265" name="Rechthoek 264">
                    <a:extLst>
                      <a:ext uri="{FF2B5EF4-FFF2-40B4-BE49-F238E27FC236}">
                        <a16:creationId xmlns:a16="http://schemas.microsoft.com/office/drawing/2014/main" id="{DD14FF96-F79B-493F-9103-BB411567E6E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259" name="Rechthoek 258">
                <a:extLst>
                  <a:ext uri="{FF2B5EF4-FFF2-40B4-BE49-F238E27FC236}">
                    <a16:creationId xmlns:a16="http://schemas.microsoft.com/office/drawing/2014/main" id="{847A9C8E-7297-4A97-A738-4C91CD05CBFD}"/>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260" name="Gelijkbenige driehoek 259">
                <a:extLst>
                  <a:ext uri="{FF2B5EF4-FFF2-40B4-BE49-F238E27FC236}">
                    <a16:creationId xmlns:a16="http://schemas.microsoft.com/office/drawing/2014/main" id="{6BA3AD9F-5792-425C-8FD7-1D4A7BC5B4F4}"/>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240" name="Groep 239">
              <a:extLst>
                <a:ext uri="{FF2B5EF4-FFF2-40B4-BE49-F238E27FC236}">
                  <a16:creationId xmlns:a16="http://schemas.microsoft.com/office/drawing/2014/main" id="{7E78BD42-7843-4A8E-8FAD-AA5E02FBF2BD}"/>
                </a:ext>
              </a:extLst>
            </p:cNvPr>
            <p:cNvGrpSpPr/>
            <p:nvPr userDrawn="1"/>
          </p:nvGrpSpPr>
          <p:grpSpPr>
            <a:xfrm>
              <a:off x="-3314821" y="2981448"/>
              <a:ext cx="1558053" cy="563933"/>
              <a:chOff x="-3314821" y="2981448"/>
              <a:chExt cx="1558053" cy="563933"/>
            </a:xfrm>
          </p:grpSpPr>
          <p:sp>
            <p:nvSpPr>
              <p:cNvPr id="244" name="Rechthoek 243">
                <a:extLst>
                  <a:ext uri="{FF2B5EF4-FFF2-40B4-BE49-F238E27FC236}">
                    <a16:creationId xmlns:a16="http://schemas.microsoft.com/office/drawing/2014/main" id="{7A0CB61E-4472-42B7-8395-EE1ED1C1C603}"/>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245" name="Rechthoek 244">
                <a:extLst>
                  <a:ext uri="{FF2B5EF4-FFF2-40B4-BE49-F238E27FC236}">
                    <a16:creationId xmlns:a16="http://schemas.microsoft.com/office/drawing/2014/main" id="{FDB345AD-CFD0-4796-BF0E-951E01AF9E2C}"/>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246" name="Tekstvak 245">
                <a:extLst>
                  <a:ext uri="{FF2B5EF4-FFF2-40B4-BE49-F238E27FC236}">
                    <a16:creationId xmlns:a16="http://schemas.microsoft.com/office/drawing/2014/main" id="{851610F7-0647-49E0-A66E-5690E36D1855}"/>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247" name="Tekstvak 246">
                <a:extLst>
                  <a:ext uri="{FF2B5EF4-FFF2-40B4-BE49-F238E27FC236}">
                    <a16:creationId xmlns:a16="http://schemas.microsoft.com/office/drawing/2014/main" id="{4F1DD8EC-DDCB-41E3-8015-8D132A0EE956}"/>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248" name="Vrije vorm: vorm 247">
                <a:extLst>
                  <a:ext uri="{FF2B5EF4-FFF2-40B4-BE49-F238E27FC236}">
                    <a16:creationId xmlns:a16="http://schemas.microsoft.com/office/drawing/2014/main" id="{9D222A98-4D9B-42DD-A4A6-E6694E351040}"/>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249" name="Gelijkbenige driehoek 248">
                <a:extLst>
                  <a:ext uri="{FF2B5EF4-FFF2-40B4-BE49-F238E27FC236}">
                    <a16:creationId xmlns:a16="http://schemas.microsoft.com/office/drawing/2014/main" id="{4E5F1573-7BF9-4C4E-9A07-4CA1266841FD}"/>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250" name="Groep 249">
                <a:extLst>
                  <a:ext uri="{FF2B5EF4-FFF2-40B4-BE49-F238E27FC236}">
                    <a16:creationId xmlns:a16="http://schemas.microsoft.com/office/drawing/2014/main" id="{D79A0874-57D8-43A2-9950-68013A232786}"/>
                  </a:ext>
                </a:extLst>
              </p:cNvPr>
              <p:cNvGrpSpPr/>
              <p:nvPr userDrawn="1"/>
            </p:nvGrpSpPr>
            <p:grpSpPr>
              <a:xfrm>
                <a:off x="-3257052" y="3032066"/>
                <a:ext cx="182309" cy="163794"/>
                <a:chOff x="12832541" y="3162395"/>
                <a:chExt cx="219532" cy="197236"/>
              </a:xfrm>
            </p:grpSpPr>
            <p:sp>
              <p:nvSpPr>
                <p:cNvPr id="255" name="Rechthoek 254">
                  <a:extLst>
                    <a:ext uri="{FF2B5EF4-FFF2-40B4-BE49-F238E27FC236}">
                      <a16:creationId xmlns:a16="http://schemas.microsoft.com/office/drawing/2014/main" id="{478801A7-F7E5-493B-89A4-80CA98B533D6}"/>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256" name="Rechthoek 255">
                  <a:extLst>
                    <a:ext uri="{FF2B5EF4-FFF2-40B4-BE49-F238E27FC236}">
                      <a16:creationId xmlns:a16="http://schemas.microsoft.com/office/drawing/2014/main" id="{70B57C5F-0964-4EDD-B72B-E7A3B9C51B2F}"/>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257" name="Rechthoek 256">
                  <a:extLst>
                    <a:ext uri="{FF2B5EF4-FFF2-40B4-BE49-F238E27FC236}">
                      <a16:creationId xmlns:a16="http://schemas.microsoft.com/office/drawing/2014/main" id="{C7454DD2-5326-4874-ADD3-C89EE4DC3CA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251" name="Groep 250">
                <a:extLst>
                  <a:ext uri="{FF2B5EF4-FFF2-40B4-BE49-F238E27FC236}">
                    <a16:creationId xmlns:a16="http://schemas.microsoft.com/office/drawing/2014/main" id="{13B88962-54A5-45E0-A005-77DEDC9EFFCA}"/>
                  </a:ext>
                </a:extLst>
              </p:cNvPr>
              <p:cNvGrpSpPr/>
              <p:nvPr userDrawn="1"/>
            </p:nvGrpSpPr>
            <p:grpSpPr>
              <a:xfrm>
                <a:off x="-3257053" y="3276580"/>
                <a:ext cx="182309" cy="163794"/>
                <a:chOff x="12832541" y="3162395"/>
                <a:chExt cx="219532" cy="197236"/>
              </a:xfrm>
            </p:grpSpPr>
            <p:sp>
              <p:nvSpPr>
                <p:cNvPr id="252" name="Rechthoek 251">
                  <a:extLst>
                    <a:ext uri="{FF2B5EF4-FFF2-40B4-BE49-F238E27FC236}">
                      <a16:creationId xmlns:a16="http://schemas.microsoft.com/office/drawing/2014/main" id="{15013B29-3CE6-4497-862B-E31EF0872704}"/>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253" name="Rechthoek 252">
                  <a:extLst>
                    <a:ext uri="{FF2B5EF4-FFF2-40B4-BE49-F238E27FC236}">
                      <a16:creationId xmlns:a16="http://schemas.microsoft.com/office/drawing/2014/main" id="{0084D346-5AA6-41E9-815F-836059BEAA23}"/>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254" name="Rechthoek 253">
                  <a:extLst>
                    <a:ext uri="{FF2B5EF4-FFF2-40B4-BE49-F238E27FC236}">
                      <a16:creationId xmlns:a16="http://schemas.microsoft.com/office/drawing/2014/main" id="{0982A031-A1C8-4C01-A712-19B51622A2DD}"/>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grpSp>
      <p:sp>
        <p:nvSpPr>
          <p:cNvPr id="131" name="Tijdelijke aanduiding voor voettekst 28">
            <a:extLst>
              <a:ext uri="{FF2B5EF4-FFF2-40B4-BE49-F238E27FC236}">
                <a16:creationId xmlns:a16="http://schemas.microsoft.com/office/drawing/2014/main" id="{FEFC508E-101A-459F-B5FD-3C1BBD1F72B9}"/>
              </a:ext>
            </a:extLst>
          </p:cNvPr>
          <p:cNvSpPr>
            <a:spLocks noGrp="1"/>
          </p:cNvSpPr>
          <p:nvPr>
            <p:ph type="ftr" sz="quarter" idx="21"/>
          </p:nvPr>
        </p:nvSpPr>
        <p:spPr>
          <a:xfrm>
            <a:off x="503238" y="4839892"/>
            <a:ext cx="3104356" cy="179784"/>
          </a:xfrm>
        </p:spPr>
        <p:txBody>
          <a:bodyPr/>
          <a:lstStyle>
            <a:lvl1pPr>
              <a:defRPr>
                <a:solidFill>
                  <a:schemeClr val="bg1"/>
                </a:solidFill>
              </a:defRPr>
            </a:lvl1pPr>
          </a:lstStyle>
          <a:p>
            <a:r>
              <a:rPr lang="en-GB"/>
              <a:t>LeasePlan | Location | Date</a:t>
            </a:r>
          </a:p>
        </p:txBody>
      </p:sp>
      <p:sp>
        <p:nvSpPr>
          <p:cNvPr id="132" name="Tijdelijke aanduiding voor dianummer 29">
            <a:extLst>
              <a:ext uri="{FF2B5EF4-FFF2-40B4-BE49-F238E27FC236}">
                <a16:creationId xmlns:a16="http://schemas.microsoft.com/office/drawing/2014/main" id="{28F505FC-3923-424F-8C63-6D7E4018ADC5}"/>
              </a:ext>
            </a:extLst>
          </p:cNvPr>
          <p:cNvSpPr>
            <a:spLocks noGrp="1"/>
          </p:cNvSpPr>
          <p:nvPr>
            <p:ph type="sldNum" sz="quarter" idx="22"/>
          </p:nvPr>
        </p:nvSpPr>
        <p:spPr>
          <a:xfrm>
            <a:off x="8757047" y="4840288"/>
            <a:ext cx="386953" cy="179388"/>
          </a:xfrm>
        </p:spPr>
        <p:txBody>
          <a:bodyPr/>
          <a:lstStyle>
            <a:lvl1pPr>
              <a:defRPr>
                <a:solidFill>
                  <a:schemeClr val="bg1"/>
                </a:solidFill>
              </a:defRPr>
            </a:lvl1pPr>
          </a:lstStyle>
          <a:p>
            <a:fld id="{B03A62A7-1657-5A48-9B25-39586FE337CD}" type="slidenum">
              <a:rPr lang="en-GB" smtClean="0"/>
              <a:pPr/>
              <a:t>‹Nr.›</a:t>
            </a:fld>
            <a:endParaRPr lang="en-GB"/>
          </a:p>
        </p:txBody>
      </p:sp>
    </p:spTree>
    <p:extLst>
      <p:ext uri="{BB962C8B-B14F-4D97-AF65-F5344CB8AC3E}">
        <p14:creationId xmlns:p14="http://schemas.microsoft.com/office/powerpoint/2010/main" val="19409790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1+#ppt_w/2"/>
                                          </p:val>
                                        </p:tav>
                                        <p:tav tm="100000">
                                          <p:val>
                                            <p:strVal val="#ppt_x"/>
                                          </p:val>
                                        </p:tav>
                                      </p:tavLst>
                                    </p:anim>
                                    <p:anim calcmode="lin" valueType="num">
                                      <p:cBhvr additive="base">
                                        <p:cTn id="1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tmplLst>
          <p:tmpl>
            <p:tnLst>
              <p:par>
                <p:cTn presetID="2" presetClass="entr" presetSubtype="2" decel="5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ppt_y"/>
                          </p:val>
                        </p:tav>
                        <p:tav tm="100000">
                          <p:val>
                            <p:strVal val="#ppt_y"/>
                          </p:val>
                        </p:tav>
                      </p:tavLst>
                    </p:anim>
                  </p:childTnLst>
                </p:cTn>
              </p:par>
            </p:tnLst>
          </p:tmpl>
        </p:tmplLst>
      </p:bldP>
      <p:bldP spid="16" grpId="0">
        <p:tmplLst>
          <p:tmpl>
            <p:tnLst>
              <p:par>
                <p:cTn presetID="2" presetClass="entr" presetSubtype="2" decel="5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D4DF72AB-3D34-764D-BDCE-23F408C831B0}"/>
              </a:ext>
            </a:extLst>
          </p:cNvPr>
          <p:cNvSpPr>
            <a:spLocks noGrp="1"/>
          </p:cNvSpPr>
          <p:nvPr>
            <p:ph type="ftr" sz="quarter" idx="11"/>
          </p:nvPr>
        </p:nvSpPr>
        <p:spPr/>
        <p:txBody>
          <a:bodyPr/>
          <a:lstStyle/>
          <a:p>
            <a:r>
              <a:rPr lang="en-GB"/>
              <a:t>Department I Date I Location</a:t>
            </a:r>
          </a:p>
        </p:txBody>
      </p:sp>
      <p:sp>
        <p:nvSpPr>
          <p:cNvPr id="5" name="Tijdelijke aanduiding voor dianummer 4">
            <a:extLst>
              <a:ext uri="{FF2B5EF4-FFF2-40B4-BE49-F238E27FC236}">
                <a16:creationId xmlns:a16="http://schemas.microsoft.com/office/drawing/2014/main" id="{5ABC8DB7-08D0-1E48-907C-447B081B7718}"/>
              </a:ext>
            </a:extLst>
          </p:cNvPr>
          <p:cNvSpPr>
            <a:spLocks noGrp="1"/>
          </p:cNvSpPr>
          <p:nvPr>
            <p:ph type="sldNum" sz="quarter" idx="12"/>
          </p:nvPr>
        </p:nvSpPr>
        <p:spPr/>
        <p:txBody>
          <a:bodyPr/>
          <a:lstStyle/>
          <a:p>
            <a:fld id="{B03A62A7-1657-5A48-9B25-39586FE337CD}" type="slidenum">
              <a:rPr lang="en-GB" smtClean="0"/>
              <a:pPr/>
              <a:t>‹Nr.›</a:t>
            </a:fld>
            <a:endParaRPr lang="en-GB"/>
          </a:p>
        </p:txBody>
      </p:sp>
      <p:pic>
        <p:nvPicPr>
          <p:cNvPr id="78" name="Afbeelding 77">
            <a:extLst>
              <a:ext uri="{FF2B5EF4-FFF2-40B4-BE49-F238E27FC236}">
                <a16:creationId xmlns:a16="http://schemas.microsoft.com/office/drawing/2014/main" id="{5D56D323-1278-4EB9-83E1-8B32EC5D75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4154" r="15539"/>
          <a:stretch/>
        </p:blipFill>
        <p:spPr>
          <a:xfrm>
            <a:off x="8477903" y="0"/>
            <a:ext cx="666098" cy="378437"/>
          </a:xfrm>
          <a:prstGeom prst="rect">
            <a:avLst/>
          </a:prstGeom>
        </p:spPr>
      </p:pic>
      <p:sp>
        <p:nvSpPr>
          <p:cNvPr id="6" name="Tijdelijke aanduiding voor inhoud 5">
            <a:extLst>
              <a:ext uri="{FF2B5EF4-FFF2-40B4-BE49-F238E27FC236}">
                <a16:creationId xmlns:a16="http://schemas.microsoft.com/office/drawing/2014/main" id="{2C8BBA34-5354-462C-BB9C-DAE1CE7B04A6}"/>
              </a:ext>
            </a:extLst>
          </p:cNvPr>
          <p:cNvSpPr>
            <a:spLocks noGrp="1"/>
          </p:cNvSpPr>
          <p:nvPr>
            <p:ph sz="quarter" idx="14" hasCustomPrompt="1"/>
          </p:nvPr>
        </p:nvSpPr>
        <p:spPr>
          <a:xfrm>
            <a:off x="503238" y="1604959"/>
            <a:ext cx="8137524" cy="2843214"/>
          </a:xfrm>
        </p:spPr>
        <p:txBody>
          <a:bodyPr/>
          <a:lstStyle/>
          <a:p>
            <a:pPr marL="0" marR="0" lvl="0" indent="0" algn="l" defTabSz="685800" rtl="0" eaLnBrk="1" fontAlgn="auto" latinLnBrk="0" hangingPunct="1">
              <a:lnSpc>
                <a:spcPct val="90000"/>
              </a:lnSpc>
              <a:spcBef>
                <a:spcPts val="600"/>
              </a:spcBef>
              <a:spcAft>
                <a:spcPts val="600"/>
              </a:spcAft>
              <a:buClr>
                <a:srgbClr val="EE7219"/>
              </a:buClr>
              <a:buSzTx/>
              <a:buFont typeface="Arial" panose="020B0604020202020204" pitchFamily="34" charset="0"/>
              <a:buNone/>
              <a:tabLst/>
              <a:defRPr/>
            </a:pPr>
            <a:r>
              <a:rPr kumimoji="0" lang="en-GB" sz="1600" b="0" i="0" u="none" strike="noStrike" kern="1200" cap="none" spc="0" normalizeH="0" baseline="0" noProof="0">
                <a:ln>
                  <a:noFill/>
                </a:ln>
                <a:solidFill>
                  <a:srgbClr val="004A5D"/>
                </a:solidFill>
                <a:effectLst/>
                <a:uLnTx/>
                <a:uFillTx/>
                <a:latin typeface="Arial" panose="020B0604020202020204"/>
                <a:ea typeface="+mn-ea"/>
                <a:cs typeface="+mn-cs"/>
              </a:rPr>
              <a:t>Click to add plain text</a:t>
            </a:r>
          </a:p>
          <a:p>
            <a:pPr marL="180975" marR="0" lvl="1" indent="-180975" algn="l" defTabSz="685800" rtl="0" eaLnBrk="1" fontAlgn="auto" latinLnBrk="0" hangingPunct="1">
              <a:lnSpc>
                <a:spcPct val="90000"/>
              </a:lnSpc>
              <a:spcBef>
                <a:spcPts val="600"/>
              </a:spcBef>
              <a:spcAft>
                <a:spcPts val="600"/>
              </a:spcAft>
              <a:buClr>
                <a:srgbClr val="F06400"/>
              </a:buClr>
              <a:buSzTx/>
              <a:buFont typeface="Arial" panose="020B0604020202020204" pitchFamily="34" charset="0"/>
              <a:buChar char="•"/>
              <a:tabLst/>
              <a:defRPr/>
            </a:pPr>
            <a:r>
              <a:rPr kumimoji="0" lang="en-GB" sz="1200" b="0" i="0" u="none" strike="noStrike" kern="1200" cap="none" spc="0" normalizeH="0" baseline="0" noProof="0">
                <a:ln>
                  <a:noFill/>
                </a:ln>
                <a:solidFill>
                  <a:srgbClr val="004A5D"/>
                </a:solidFill>
                <a:effectLst/>
                <a:uLnTx/>
                <a:uFillTx/>
                <a:latin typeface="Arial" panose="020B0604020202020204"/>
                <a:ea typeface="+mn-ea"/>
                <a:cs typeface="+mn-cs"/>
              </a:rPr>
              <a:t>Click to add bullet #1</a:t>
            </a:r>
          </a:p>
          <a:p>
            <a:pPr marL="357188" marR="0" lvl="2" indent="-176213" algn="l" defTabSz="685800" rtl="0" eaLnBrk="1" fontAlgn="auto" latinLnBrk="0" hangingPunct="1">
              <a:lnSpc>
                <a:spcPct val="90000"/>
              </a:lnSpc>
              <a:spcBef>
                <a:spcPts val="600"/>
              </a:spcBef>
              <a:spcAft>
                <a:spcPts val="600"/>
              </a:spcAft>
              <a:buClr>
                <a:srgbClr val="F06400"/>
              </a:buClr>
              <a:buSzTx/>
              <a:buFont typeface="Arial" panose="020B0604020202020204" pitchFamily="34" charset="0"/>
              <a:buChar char="–"/>
              <a:tabLst/>
              <a:defRPr/>
            </a:pPr>
            <a:r>
              <a:rPr kumimoji="0" lang="en-GB" sz="1200" b="0" i="0" u="none" strike="noStrike" kern="1200" cap="none" spc="0" normalizeH="0" baseline="0" noProof="0">
                <a:ln>
                  <a:noFill/>
                </a:ln>
                <a:solidFill>
                  <a:srgbClr val="004A5D"/>
                </a:solidFill>
                <a:effectLst/>
                <a:uLnTx/>
                <a:uFillTx/>
                <a:latin typeface="Arial" panose="020B0604020202020204"/>
                <a:ea typeface="+mn-ea"/>
                <a:cs typeface="+mn-cs"/>
              </a:rPr>
              <a:t>Click to add sub-bullet #2</a:t>
            </a:r>
          </a:p>
          <a:p>
            <a:pPr marL="538163" marR="0" lvl="3" indent="-180975" algn="l" defTabSz="6858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4A5D"/>
                </a:solidFill>
                <a:effectLst/>
                <a:uLnTx/>
                <a:uFillTx/>
                <a:latin typeface="Arial" panose="020B0604020202020204"/>
                <a:ea typeface="+mn-ea"/>
                <a:cs typeface="+mn-cs"/>
              </a:rPr>
              <a:t>Click to add sub-bullet #3</a:t>
            </a:r>
          </a:p>
          <a:p>
            <a:pPr marL="714375" marR="0" lvl="5" indent="-180975" algn="l" defTabSz="6858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4A5D"/>
                </a:solidFill>
                <a:effectLst/>
                <a:uLnTx/>
                <a:uFillTx/>
                <a:latin typeface="Arial" panose="020B0604020202020204"/>
                <a:ea typeface="+mn-ea"/>
                <a:cs typeface="+mn-cs"/>
              </a:rPr>
              <a:t>Click to add sub-bullet #4</a:t>
            </a:r>
          </a:p>
        </p:txBody>
      </p:sp>
      <p:sp>
        <p:nvSpPr>
          <p:cNvPr id="8" name="Text Placeholder 7">
            <a:extLst>
              <a:ext uri="{FF2B5EF4-FFF2-40B4-BE49-F238E27FC236}">
                <a16:creationId xmlns:a16="http://schemas.microsoft.com/office/drawing/2014/main" id="{E08AEBD1-40FF-4D9D-8FF0-E37D8823BD9F}"/>
              </a:ext>
            </a:extLst>
          </p:cNvPr>
          <p:cNvSpPr>
            <a:spLocks noGrp="1"/>
          </p:cNvSpPr>
          <p:nvPr>
            <p:ph type="body" sz="quarter" idx="15" hasCustomPrompt="1"/>
          </p:nvPr>
        </p:nvSpPr>
        <p:spPr>
          <a:xfrm>
            <a:off x="503238" y="572350"/>
            <a:ext cx="8137525" cy="793499"/>
          </a:xfrm>
        </p:spPr>
        <p:txBody>
          <a:bodyPr>
            <a:normAutofit/>
          </a:bodyPr>
          <a:lstStyle>
            <a:lvl1pPr>
              <a:defRPr sz="2800"/>
            </a:lvl1pPr>
            <a:lvl2pPr marL="0" indent="0">
              <a:buNone/>
              <a:defRPr/>
            </a:lvl2pPr>
          </a:lstStyle>
          <a:p>
            <a:pPr lvl="0"/>
            <a:r>
              <a:rPr lang="en-US"/>
              <a:t>Click to add title</a:t>
            </a:r>
          </a:p>
        </p:txBody>
      </p:sp>
      <p:grpSp>
        <p:nvGrpSpPr>
          <p:cNvPr id="2" name="INSTRUCTION">
            <a:extLst>
              <a:ext uri="{FF2B5EF4-FFF2-40B4-BE49-F238E27FC236}">
                <a16:creationId xmlns:a16="http://schemas.microsoft.com/office/drawing/2014/main" id="{84FD37E3-9E9D-635C-E687-300129EAE20F}"/>
              </a:ext>
            </a:extLst>
          </p:cNvPr>
          <p:cNvGrpSpPr/>
          <p:nvPr userDrawn="1"/>
        </p:nvGrpSpPr>
        <p:grpSpPr>
          <a:xfrm>
            <a:off x="9283604" y="507469"/>
            <a:ext cx="2694819" cy="4128560"/>
            <a:chOff x="-3786165" y="1"/>
            <a:chExt cx="3593091" cy="5504747"/>
          </a:xfrm>
        </p:grpSpPr>
        <p:grpSp>
          <p:nvGrpSpPr>
            <p:cNvPr id="3" name="Groep 85">
              <a:extLst>
                <a:ext uri="{FF2B5EF4-FFF2-40B4-BE49-F238E27FC236}">
                  <a16:creationId xmlns:a16="http://schemas.microsoft.com/office/drawing/2014/main" id="{04FC9D7C-DADB-7D0E-EC2C-721FE04D1C47}"/>
                </a:ext>
              </a:extLst>
            </p:cNvPr>
            <p:cNvGrpSpPr/>
            <p:nvPr userDrawn="1"/>
          </p:nvGrpSpPr>
          <p:grpSpPr>
            <a:xfrm>
              <a:off x="-3786165" y="3752148"/>
              <a:ext cx="3593091" cy="1752600"/>
              <a:chOff x="-3786165" y="3752148"/>
              <a:chExt cx="3593091" cy="1752600"/>
            </a:xfrm>
          </p:grpSpPr>
          <p:sp>
            <p:nvSpPr>
              <p:cNvPr id="27" name="Rechthoek 105">
                <a:extLst>
                  <a:ext uri="{FF2B5EF4-FFF2-40B4-BE49-F238E27FC236}">
                    <a16:creationId xmlns:a16="http://schemas.microsoft.com/office/drawing/2014/main" id="{0DCF8893-ABBB-6D56-79D6-8C23BF3569E3}"/>
                  </a:ext>
                </a:extLst>
              </p:cNvPr>
              <p:cNvSpPr/>
              <p:nvPr userDrawn="1"/>
            </p:nvSpPr>
            <p:spPr>
              <a:xfrm>
                <a:off x="-3786165" y="3752148"/>
                <a:ext cx="3593091" cy="17526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a:solidFill>
                      <a:schemeClr val="tx2"/>
                    </a:solidFill>
                    <a:latin typeface="Arial" panose="020B0604020202020204" pitchFamily="34" charset="0"/>
                    <a:cs typeface="Arial" panose="020B0604020202020204" pitchFamily="34" charset="0"/>
                  </a:rPr>
                  <a:t>EDIT CHART DATA</a:t>
                </a:r>
              </a:p>
            </p:txBody>
          </p:sp>
          <p:sp>
            <p:nvSpPr>
              <p:cNvPr id="28" name="Ovaal 106">
                <a:extLst>
                  <a:ext uri="{FF2B5EF4-FFF2-40B4-BE49-F238E27FC236}">
                    <a16:creationId xmlns:a16="http://schemas.microsoft.com/office/drawing/2014/main" id="{357E124E-5AC7-BA73-36E6-6808805346F1}"/>
                  </a:ext>
                </a:extLst>
              </p:cNvPr>
              <p:cNvSpPr/>
              <p:nvPr userDrawn="1"/>
            </p:nvSpPr>
            <p:spPr>
              <a:xfrm>
                <a:off x="-3603587" y="4216746"/>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1</a:t>
                </a:r>
              </a:p>
            </p:txBody>
          </p:sp>
          <p:sp>
            <p:nvSpPr>
              <p:cNvPr id="29" name="Rechthoek 107">
                <a:extLst>
                  <a:ext uri="{FF2B5EF4-FFF2-40B4-BE49-F238E27FC236}">
                    <a16:creationId xmlns:a16="http://schemas.microsoft.com/office/drawing/2014/main" id="{BD434F68-FF72-F970-611F-3245DB437F43}"/>
                  </a:ext>
                </a:extLst>
              </p:cNvPr>
              <p:cNvSpPr/>
              <p:nvPr userDrawn="1"/>
            </p:nvSpPr>
            <p:spPr>
              <a:xfrm>
                <a:off x="-3319415" y="421674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Click with the right mouse button on the chart</a:t>
                </a:r>
                <a:br>
                  <a:rPr kumimoji="0" lang="en-GB" sz="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br>
                <a:r>
                  <a:rPr kumimoji="0" lang="en-GB" sz="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and choose </a:t>
                </a:r>
                <a:r>
                  <a:rPr kumimoji="0" lang="en-GB" sz="9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‘Edit data’</a:t>
                </a:r>
                <a:r>
                  <a:rPr kumimoji="0" lang="en-GB" sz="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a:t>
                </a:r>
              </a:p>
            </p:txBody>
          </p:sp>
          <p:grpSp>
            <p:nvGrpSpPr>
              <p:cNvPr id="30" name="Groep 108">
                <a:extLst>
                  <a:ext uri="{FF2B5EF4-FFF2-40B4-BE49-F238E27FC236}">
                    <a16:creationId xmlns:a16="http://schemas.microsoft.com/office/drawing/2014/main" id="{BA8B15DC-8760-8164-F8B9-62D08DF855BB}"/>
                  </a:ext>
                </a:extLst>
              </p:cNvPr>
              <p:cNvGrpSpPr/>
              <p:nvPr userDrawn="1"/>
            </p:nvGrpSpPr>
            <p:grpSpPr>
              <a:xfrm>
                <a:off x="-3314821" y="4656539"/>
                <a:ext cx="1495189" cy="563933"/>
                <a:chOff x="-3314821" y="3310415"/>
                <a:chExt cx="1495189" cy="563933"/>
              </a:xfrm>
            </p:grpSpPr>
            <p:sp>
              <p:nvSpPr>
                <p:cNvPr id="31" name="Rechthoek 113">
                  <a:extLst>
                    <a:ext uri="{FF2B5EF4-FFF2-40B4-BE49-F238E27FC236}">
                      <a16:creationId xmlns:a16="http://schemas.microsoft.com/office/drawing/2014/main" id="{E6D4F430-D6FF-35C3-59C7-C55C29DD6CD3}"/>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en-GB" sz="600" b="0" noProof="0">
                    <a:solidFill>
                      <a:srgbClr val="211F26"/>
                    </a:solidFill>
                    <a:latin typeface="Arial" panose="020B0604020202020204" pitchFamily="34" charset="0"/>
                    <a:cs typeface="Arial" panose="020B0604020202020204" pitchFamily="34" charset="0"/>
                  </a:endParaRPr>
                </a:p>
              </p:txBody>
            </p:sp>
            <p:sp>
              <p:nvSpPr>
                <p:cNvPr id="32" name="Rechthoek 114">
                  <a:extLst>
                    <a:ext uri="{FF2B5EF4-FFF2-40B4-BE49-F238E27FC236}">
                      <a16:creationId xmlns:a16="http://schemas.microsoft.com/office/drawing/2014/main" id="{2E408BD3-C1CE-266E-19A0-5AA41A6BDACF}"/>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a:solidFill>
                      <a:srgbClr val="211F26"/>
                    </a:solidFill>
                    <a:latin typeface="Arial" panose="020B0604020202020204" pitchFamily="34" charset="0"/>
                    <a:cs typeface="Arial" panose="020B0604020202020204" pitchFamily="34" charset="0"/>
                  </a:endParaRPr>
                </a:p>
              </p:txBody>
            </p:sp>
            <p:sp>
              <p:nvSpPr>
                <p:cNvPr id="33" name="Tekstvak 115">
                  <a:extLst>
                    <a:ext uri="{FF2B5EF4-FFF2-40B4-BE49-F238E27FC236}">
                      <a16:creationId xmlns:a16="http://schemas.microsoft.com/office/drawing/2014/main" id="{47F7B57B-3EE2-D4C1-1D25-0B37D5F3820A}"/>
                    </a:ext>
                  </a:extLst>
                </p:cNvPr>
                <p:cNvSpPr txBox="1"/>
                <p:nvPr userDrawn="1"/>
              </p:nvSpPr>
              <p:spPr>
                <a:xfrm>
                  <a:off x="-3122115" y="3369117"/>
                  <a:ext cx="1258624" cy="13749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a:solidFill>
                        <a:srgbClr val="211F26"/>
                      </a:solidFill>
                      <a:latin typeface="Arial" panose="020B0604020202020204" pitchFamily="34" charset="0"/>
                      <a:ea typeface="+mn-ea"/>
                      <a:cs typeface="Arial" panose="020B0604020202020204" pitchFamily="34" charset="0"/>
                    </a:rPr>
                    <a:t>Change chart type</a:t>
                  </a:r>
                </a:p>
              </p:txBody>
            </p:sp>
            <p:sp>
              <p:nvSpPr>
                <p:cNvPr id="34" name="Tekstvak 116">
                  <a:extLst>
                    <a:ext uri="{FF2B5EF4-FFF2-40B4-BE49-F238E27FC236}">
                      <a16:creationId xmlns:a16="http://schemas.microsoft.com/office/drawing/2014/main" id="{4D5046FA-6CBC-46A9-EA15-42401CF6DF69}"/>
                    </a:ext>
                  </a:extLst>
                </p:cNvPr>
                <p:cNvSpPr txBox="1"/>
                <p:nvPr userDrawn="1"/>
              </p:nvSpPr>
              <p:spPr>
                <a:xfrm>
                  <a:off x="-3115840" y="3624236"/>
                  <a:ext cx="1296208"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a:solidFill>
                        <a:srgbClr val="211F26"/>
                      </a:solidFill>
                      <a:latin typeface="Arial" panose="020B0604020202020204" pitchFamily="34" charset="0"/>
                      <a:ea typeface="+mn-ea"/>
                      <a:cs typeface="Arial" panose="020B0604020202020204" pitchFamily="34" charset="0"/>
                    </a:rPr>
                    <a:t>Edit data</a:t>
                  </a:r>
                </a:p>
              </p:txBody>
            </p:sp>
            <p:sp>
              <p:nvSpPr>
                <p:cNvPr id="35" name="Vrije vorm: vorm 456">
                  <a:extLst>
                    <a:ext uri="{FF2B5EF4-FFF2-40B4-BE49-F238E27FC236}">
                      <a16:creationId xmlns:a16="http://schemas.microsoft.com/office/drawing/2014/main" id="{4A8D3D2F-6971-3F14-80F2-06739A1E687F}"/>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a:latin typeface="Arial" panose="020B0604020202020204" pitchFamily="34" charset="0"/>
                    <a:cs typeface="Arial" panose="020B0604020202020204" pitchFamily="34" charset="0"/>
                  </a:endParaRPr>
                </a:p>
              </p:txBody>
            </p:sp>
            <p:grpSp>
              <p:nvGrpSpPr>
                <p:cNvPr id="36" name="Groep 118">
                  <a:extLst>
                    <a:ext uri="{FF2B5EF4-FFF2-40B4-BE49-F238E27FC236}">
                      <a16:creationId xmlns:a16="http://schemas.microsoft.com/office/drawing/2014/main" id="{193B5FBF-A392-7D75-BA6E-3B5521770CEA}"/>
                    </a:ext>
                  </a:extLst>
                </p:cNvPr>
                <p:cNvGrpSpPr/>
                <p:nvPr userDrawn="1"/>
              </p:nvGrpSpPr>
              <p:grpSpPr>
                <a:xfrm>
                  <a:off x="-3261976" y="3361742"/>
                  <a:ext cx="139861" cy="152244"/>
                  <a:chOff x="12574450" y="6053892"/>
                  <a:chExt cx="169232" cy="184215"/>
                </a:xfrm>
              </p:grpSpPr>
              <p:sp>
                <p:nvSpPr>
                  <p:cNvPr id="56" name="Rechthoek 138">
                    <a:extLst>
                      <a:ext uri="{FF2B5EF4-FFF2-40B4-BE49-F238E27FC236}">
                        <a16:creationId xmlns:a16="http://schemas.microsoft.com/office/drawing/2014/main" id="{E110513C-43A7-61D0-8061-8FE94A8588F8}"/>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a:solidFill>
                        <a:srgbClr val="211F26"/>
                      </a:solidFill>
                      <a:latin typeface="Arial" panose="020B0604020202020204" pitchFamily="34" charset="0"/>
                      <a:cs typeface="Arial" panose="020B0604020202020204" pitchFamily="34" charset="0"/>
                    </a:endParaRPr>
                  </a:p>
                </p:txBody>
              </p:sp>
              <p:sp>
                <p:nvSpPr>
                  <p:cNvPr id="57" name="Rechthoek 139">
                    <a:extLst>
                      <a:ext uri="{FF2B5EF4-FFF2-40B4-BE49-F238E27FC236}">
                        <a16:creationId xmlns:a16="http://schemas.microsoft.com/office/drawing/2014/main" id="{B2F2B9F1-A8B6-C7C0-FDD3-5974F1346EFE}"/>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a:solidFill>
                        <a:srgbClr val="211F26"/>
                      </a:solidFill>
                      <a:latin typeface="Arial" panose="020B0604020202020204" pitchFamily="34" charset="0"/>
                      <a:cs typeface="Arial" panose="020B0604020202020204" pitchFamily="34" charset="0"/>
                    </a:endParaRPr>
                  </a:p>
                </p:txBody>
              </p:sp>
              <p:sp>
                <p:nvSpPr>
                  <p:cNvPr id="58" name="Rechthoek 140">
                    <a:extLst>
                      <a:ext uri="{FF2B5EF4-FFF2-40B4-BE49-F238E27FC236}">
                        <a16:creationId xmlns:a16="http://schemas.microsoft.com/office/drawing/2014/main" id="{CE04DCBA-7B2A-F783-DAAF-3CA8DE79138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a:solidFill>
                        <a:srgbClr val="211F26"/>
                      </a:solidFill>
                      <a:latin typeface="Arial" panose="020B0604020202020204" pitchFamily="34" charset="0"/>
                      <a:cs typeface="Arial" panose="020B0604020202020204" pitchFamily="34" charset="0"/>
                    </a:endParaRPr>
                  </a:p>
                </p:txBody>
              </p:sp>
            </p:grpSp>
            <p:grpSp>
              <p:nvGrpSpPr>
                <p:cNvPr id="37" name="Groep 119">
                  <a:extLst>
                    <a:ext uri="{FF2B5EF4-FFF2-40B4-BE49-F238E27FC236}">
                      <a16:creationId xmlns:a16="http://schemas.microsoft.com/office/drawing/2014/main" id="{6D7D318B-DFAC-CC01-49C6-BA00C41B00D5}"/>
                    </a:ext>
                  </a:extLst>
                </p:cNvPr>
                <p:cNvGrpSpPr/>
                <p:nvPr userDrawn="1"/>
              </p:nvGrpSpPr>
              <p:grpSpPr>
                <a:xfrm>
                  <a:off x="-3261070" y="3635199"/>
                  <a:ext cx="168905" cy="104490"/>
                  <a:chOff x="-3261070" y="3620931"/>
                  <a:chExt cx="193920" cy="119965"/>
                </a:xfrm>
              </p:grpSpPr>
              <p:sp>
                <p:nvSpPr>
                  <p:cNvPr id="38" name="Rechthoek 120">
                    <a:extLst>
                      <a:ext uri="{FF2B5EF4-FFF2-40B4-BE49-F238E27FC236}">
                        <a16:creationId xmlns:a16="http://schemas.microsoft.com/office/drawing/2014/main" id="{C74A87D3-A9D1-5D74-3B6B-0A386651D496}"/>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rgbClr val="211F26"/>
                      </a:solidFill>
                      <a:latin typeface="Arial" panose="020B0604020202020204" pitchFamily="34" charset="0"/>
                      <a:cs typeface="Arial" panose="020B0604020202020204" pitchFamily="34" charset="0"/>
                    </a:endParaRPr>
                  </a:p>
                </p:txBody>
              </p:sp>
              <p:grpSp>
                <p:nvGrpSpPr>
                  <p:cNvPr id="39" name="Groep 121">
                    <a:extLst>
                      <a:ext uri="{FF2B5EF4-FFF2-40B4-BE49-F238E27FC236}">
                        <a16:creationId xmlns:a16="http://schemas.microsoft.com/office/drawing/2014/main" id="{B67707A8-AEF4-0A4A-673D-AF3CE8FF8463}"/>
                      </a:ext>
                    </a:extLst>
                  </p:cNvPr>
                  <p:cNvGrpSpPr/>
                  <p:nvPr userDrawn="1"/>
                </p:nvGrpSpPr>
                <p:grpSpPr>
                  <a:xfrm>
                    <a:off x="-3261070" y="3622063"/>
                    <a:ext cx="141113" cy="117345"/>
                    <a:chOff x="1094874" y="-878306"/>
                    <a:chExt cx="867364" cy="613611"/>
                  </a:xfrm>
                </p:grpSpPr>
                <p:cxnSp>
                  <p:nvCxnSpPr>
                    <p:cNvPr id="49" name="Rechte verbindingslijn 131">
                      <a:extLst>
                        <a:ext uri="{FF2B5EF4-FFF2-40B4-BE49-F238E27FC236}">
                          <a16:creationId xmlns:a16="http://schemas.microsoft.com/office/drawing/2014/main" id="{F057DE0C-1956-6D98-A5F2-1D7DDEE14089}"/>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132">
                      <a:extLst>
                        <a:ext uri="{FF2B5EF4-FFF2-40B4-BE49-F238E27FC236}">
                          <a16:creationId xmlns:a16="http://schemas.microsoft.com/office/drawing/2014/main" id="{1DA95EEF-F470-A95A-4218-92A891D13269}"/>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1" name="Groep 133">
                      <a:extLst>
                        <a:ext uri="{FF2B5EF4-FFF2-40B4-BE49-F238E27FC236}">
                          <a16:creationId xmlns:a16="http://schemas.microsoft.com/office/drawing/2014/main" id="{BDB016BD-C700-BE5E-EA85-0236B9E1C10C}"/>
                        </a:ext>
                      </a:extLst>
                    </p:cNvPr>
                    <p:cNvGrpSpPr/>
                    <p:nvPr userDrawn="1"/>
                  </p:nvGrpSpPr>
                  <p:grpSpPr>
                    <a:xfrm>
                      <a:off x="1270535" y="-878306"/>
                      <a:ext cx="526983" cy="613611"/>
                      <a:chOff x="1270535" y="-745959"/>
                      <a:chExt cx="526983" cy="481264"/>
                    </a:xfrm>
                  </p:grpSpPr>
                  <p:cxnSp>
                    <p:nvCxnSpPr>
                      <p:cNvPr id="52" name="Rechte verbindingslijn 134">
                        <a:extLst>
                          <a:ext uri="{FF2B5EF4-FFF2-40B4-BE49-F238E27FC236}">
                            <a16:creationId xmlns:a16="http://schemas.microsoft.com/office/drawing/2014/main" id="{AD3BE5A4-9ABC-6324-CF93-9497AC7C7881}"/>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135">
                        <a:extLst>
                          <a:ext uri="{FF2B5EF4-FFF2-40B4-BE49-F238E27FC236}">
                            <a16:creationId xmlns:a16="http://schemas.microsoft.com/office/drawing/2014/main" id="{4DB8001D-1DEA-29F2-2F31-F8303B7F64E4}"/>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136">
                        <a:extLst>
                          <a:ext uri="{FF2B5EF4-FFF2-40B4-BE49-F238E27FC236}">
                            <a16:creationId xmlns:a16="http://schemas.microsoft.com/office/drawing/2014/main" id="{3BDC23A5-AFD8-FB39-75C6-545487229DE2}"/>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137">
                        <a:extLst>
                          <a:ext uri="{FF2B5EF4-FFF2-40B4-BE49-F238E27FC236}">
                            <a16:creationId xmlns:a16="http://schemas.microsoft.com/office/drawing/2014/main" id="{1998331F-06B7-E454-FCF5-5624018B5B37}"/>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40" name="Rechte verbindingslijn 122">
                    <a:extLst>
                      <a:ext uri="{FF2B5EF4-FFF2-40B4-BE49-F238E27FC236}">
                        <a16:creationId xmlns:a16="http://schemas.microsoft.com/office/drawing/2014/main" id="{5AD82D3B-FF94-3E90-51A0-B60D8772DFC9}"/>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123">
                    <a:extLst>
                      <a:ext uri="{FF2B5EF4-FFF2-40B4-BE49-F238E27FC236}">
                        <a16:creationId xmlns:a16="http://schemas.microsoft.com/office/drawing/2014/main" id="{59DD216D-5DB5-C861-FFED-DE37F7CDC4D1}"/>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124">
                    <a:extLst>
                      <a:ext uri="{FF2B5EF4-FFF2-40B4-BE49-F238E27FC236}">
                        <a16:creationId xmlns:a16="http://schemas.microsoft.com/office/drawing/2014/main" id="{D6BC29F4-CB7B-57DD-11BA-9E5F5FDF2A6F}"/>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125">
                    <a:extLst>
                      <a:ext uri="{FF2B5EF4-FFF2-40B4-BE49-F238E27FC236}">
                        <a16:creationId xmlns:a16="http://schemas.microsoft.com/office/drawing/2014/main" id="{56B0522B-B262-7780-C85F-57D9E5CC24E0}"/>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44" name="Rechthoek 126">
                    <a:extLst>
                      <a:ext uri="{FF2B5EF4-FFF2-40B4-BE49-F238E27FC236}">
                        <a16:creationId xmlns:a16="http://schemas.microsoft.com/office/drawing/2014/main" id="{5721A2E8-1B8B-E001-705F-1F4ABEC51AC4}"/>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rgbClr val="211F26"/>
                      </a:solidFill>
                      <a:latin typeface="Arial" panose="020B0604020202020204" pitchFamily="34" charset="0"/>
                      <a:cs typeface="Arial" panose="020B0604020202020204" pitchFamily="34" charset="0"/>
                    </a:endParaRPr>
                  </a:p>
                </p:txBody>
              </p:sp>
              <p:grpSp>
                <p:nvGrpSpPr>
                  <p:cNvPr id="45" name="Groep 127">
                    <a:extLst>
                      <a:ext uri="{FF2B5EF4-FFF2-40B4-BE49-F238E27FC236}">
                        <a16:creationId xmlns:a16="http://schemas.microsoft.com/office/drawing/2014/main" id="{A368D55C-63C8-8F9C-18BC-7224809EAE30}"/>
                      </a:ext>
                    </a:extLst>
                  </p:cNvPr>
                  <p:cNvGrpSpPr/>
                  <p:nvPr userDrawn="1"/>
                </p:nvGrpSpPr>
                <p:grpSpPr>
                  <a:xfrm rot="2700000">
                    <a:off x="-3158000" y="3650045"/>
                    <a:ext cx="34350" cy="147351"/>
                    <a:chOff x="3148392" y="-836646"/>
                    <a:chExt cx="132124" cy="596095"/>
                  </a:xfrm>
                  <a:solidFill>
                    <a:srgbClr val="3399FF"/>
                  </a:solidFill>
                </p:grpSpPr>
                <p:sp>
                  <p:nvSpPr>
                    <p:cNvPr id="46" name="Rechthoek 128">
                      <a:extLst>
                        <a:ext uri="{FF2B5EF4-FFF2-40B4-BE49-F238E27FC236}">
                          <a16:creationId xmlns:a16="http://schemas.microsoft.com/office/drawing/2014/main" id="{BE3FB796-E28D-9520-3A06-904946F2FFDD}"/>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rgbClr val="211F26"/>
                        </a:solidFill>
                        <a:latin typeface="Arial" panose="020B0604020202020204" pitchFamily="34" charset="0"/>
                        <a:cs typeface="Arial" panose="020B0604020202020204" pitchFamily="34" charset="0"/>
                      </a:endParaRPr>
                    </a:p>
                  </p:txBody>
                </p:sp>
                <p:sp>
                  <p:nvSpPr>
                    <p:cNvPr id="47" name="Rechthoek: afgeronde bovenhoeken 468">
                      <a:extLst>
                        <a:ext uri="{FF2B5EF4-FFF2-40B4-BE49-F238E27FC236}">
                          <a16:creationId xmlns:a16="http://schemas.microsoft.com/office/drawing/2014/main" id="{5A565E42-2B21-D7F4-419F-0CE8E499FBC1}"/>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rgbClr val="211F26"/>
                        </a:solidFill>
                        <a:latin typeface="Arial" panose="020B0604020202020204" pitchFamily="34" charset="0"/>
                        <a:cs typeface="Arial" panose="020B0604020202020204" pitchFamily="34" charset="0"/>
                      </a:endParaRPr>
                    </a:p>
                  </p:txBody>
                </p:sp>
                <p:sp>
                  <p:nvSpPr>
                    <p:cNvPr id="48" name="Gelijkbenige driehoek 469">
                      <a:extLst>
                        <a:ext uri="{FF2B5EF4-FFF2-40B4-BE49-F238E27FC236}">
                          <a16:creationId xmlns:a16="http://schemas.microsoft.com/office/drawing/2014/main" id="{C59B50C7-AA75-9B68-6CB3-60A59C74DFAA}"/>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rgbClr val="211F26"/>
                        </a:solidFill>
                        <a:latin typeface="Arial" panose="020B0604020202020204" pitchFamily="34" charset="0"/>
                        <a:cs typeface="Arial" panose="020B0604020202020204" pitchFamily="34" charset="0"/>
                      </a:endParaRPr>
                    </a:p>
                  </p:txBody>
                </p:sp>
              </p:grpSp>
            </p:grpSp>
          </p:grpSp>
        </p:grpSp>
        <p:grpSp>
          <p:nvGrpSpPr>
            <p:cNvPr id="7" name="INSTRUCTIE">
              <a:extLst>
                <a:ext uri="{FF2B5EF4-FFF2-40B4-BE49-F238E27FC236}">
                  <a16:creationId xmlns:a16="http://schemas.microsoft.com/office/drawing/2014/main" id="{54E1746A-E22A-6293-EBD5-795DA7341516}"/>
                </a:ext>
              </a:extLst>
            </p:cNvPr>
            <p:cNvGrpSpPr/>
            <p:nvPr userDrawn="1"/>
          </p:nvGrpSpPr>
          <p:grpSpPr>
            <a:xfrm>
              <a:off x="-3786165" y="1"/>
              <a:ext cx="3593091" cy="3570215"/>
              <a:chOff x="-3786165" y="1"/>
              <a:chExt cx="3593091" cy="3570215"/>
            </a:xfrm>
          </p:grpSpPr>
          <p:sp>
            <p:nvSpPr>
              <p:cNvPr id="9" name="Rechthoek 87">
                <a:extLst>
                  <a:ext uri="{FF2B5EF4-FFF2-40B4-BE49-F238E27FC236}">
                    <a16:creationId xmlns:a16="http://schemas.microsoft.com/office/drawing/2014/main" id="{C47CD659-EEC0-E7DE-6FD5-8D42674C067E}"/>
                  </a:ext>
                </a:extLst>
              </p:cNvPr>
              <p:cNvSpPr/>
              <p:nvPr userDrawn="1"/>
            </p:nvSpPr>
            <p:spPr>
              <a:xfrm>
                <a:off x="-3786165" y="1"/>
                <a:ext cx="3593091" cy="357021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a:solidFill>
                      <a:schemeClr val="tx2"/>
                    </a:solidFill>
                    <a:latin typeface="Arial" panose="020B0604020202020204" pitchFamily="34" charset="0"/>
                    <a:cs typeface="Arial" panose="020B0604020202020204" pitchFamily="34" charset="0"/>
                  </a:rPr>
                  <a:t>Insert/FORMAT A Chart</a:t>
                </a:r>
              </a:p>
            </p:txBody>
          </p:sp>
          <p:sp>
            <p:nvSpPr>
              <p:cNvPr id="10" name="Ovaal 88">
                <a:extLst>
                  <a:ext uri="{FF2B5EF4-FFF2-40B4-BE49-F238E27FC236}">
                    <a16:creationId xmlns:a16="http://schemas.microsoft.com/office/drawing/2014/main" id="{2E47918A-AF83-0A0A-4D3F-5DA2273C615E}"/>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1</a:t>
                </a:r>
              </a:p>
            </p:txBody>
          </p:sp>
          <p:sp>
            <p:nvSpPr>
              <p:cNvPr id="11" name="Rechthoek 89">
                <a:extLst>
                  <a:ext uri="{FF2B5EF4-FFF2-40B4-BE49-F238E27FC236}">
                    <a16:creationId xmlns:a16="http://schemas.microsoft.com/office/drawing/2014/main" id="{64FC0FD0-3CF9-EDC1-07D3-24CD99D40E0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If necessary, delete the existing chart</a:t>
                </a:r>
                <a:br>
                  <a:rPr kumimoji="0" lang="en-GB" sz="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br>
                <a:r>
                  <a:rPr kumimoji="0" lang="en-GB" sz="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by using the </a:t>
                </a:r>
                <a:r>
                  <a:rPr kumimoji="0" lang="en-GB" sz="9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‘Backspace key’</a:t>
                </a:r>
                <a:r>
                  <a:rPr kumimoji="0" lang="en-GB" sz="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 Click on</a:t>
                </a:r>
                <a:br>
                  <a:rPr kumimoji="0" lang="en-GB" sz="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br>
                <a:r>
                  <a:rPr kumimoji="0" lang="en-GB" sz="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the pictogram to insert a new chart</a:t>
                </a:r>
                <a:br>
                  <a:rPr kumimoji="0" lang="en-GB" sz="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br>
                <a:r>
                  <a:rPr kumimoji="0" lang="en-GB" sz="900" b="0" i="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(see example below)</a:t>
                </a:r>
                <a:r>
                  <a:rPr kumimoji="0" lang="en-GB" sz="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a:t>
                </a:r>
              </a:p>
            </p:txBody>
          </p:sp>
          <p:sp>
            <p:nvSpPr>
              <p:cNvPr id="12" name="Ovaal 90">
                <a:extLst>
                  <a:ext uri="{FF2B5EF4-FFF2-40B4-BE49-F238E27FC236}">
                    <a16:creationId xmlns:a16="http://schemas.microsoft.com/office/drawing/2014/main" id="{289D2D74-BC8A-B3FA-1A15-FAF65F661618}"/>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2</a:t>
                </a:r>
              </a:p>
            </p:txBody>
          </p:sp>
          <p:sp>
            <p:nvSpPr>
              <p:cNvPr id="13" name="Rechthoek 91">
                <a:extLst>
                  <a:ext uri="{FF2B5EF4-FFF2-40B4-BE49-F238E27FC236}">
                    <a16:creationId xmlns:a16="http://schemas.microsoft.com/office/drawing/2014/main" id="{5A26C470-F948-935D-A9B0-E6DA205C859B}"/>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Select the preferred chart</a:t>
                </a:r>
                <a:br>
                  <a:rPr kumimoji="0" lang="en-GB" sz="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br>
                <a:r>
                  <a:rPr kumimoji="0" lang="en-GB" sz="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and click on  </a:t>
                </a:r>
                <a:r>
                  <a:rPr kumimoji="0" lang="en-GB" sz="9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‘Insert’</a:t>
                </a:r>
                <a:r>
                  <a:rPr kumimoji="0" lang="en-GB" sz="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a:t>
                </a:r>
              </a:p>
            </p:txBody>
          </p:sp>
          <p:grpSp>
            <p:nvGrpSpPr>
              <p:cNvPr id="14" name="Groep 92">
                <a:extLst>
                  <a:ext uri="{FF2B5EF4-FFF2-40B4-BE49-F238E27FC236}">
                    <a16:creationId xmlns:a16="http://schemas.microsoft.com/office/drawing/2014/main" id="{FBF03533-F2A8-580B-A993-EDD2FB974204}"/>
                  </a:ext>
                </a:extLst>
              </p:cNvPr>
              <p:cNvGrpSpPr/>
              <p:nvPr userDrawn="1"/>
            </p:nvGrpSpPr>
            <p:grpSpPr>
              <a:xfrm>
                <a:off x="-3311319" y="2164285"/>
                <a:ext cx="825500" cy="209550"/>
                <a:chOff x="13504624" y="2482850"/>
                <a:chExt cx="825500" cy="209550"/>
              </a:xfrm>
            </p:grpSpPr>
            <p:sp>
              <p:nvSpPr>
                <p:cNvPr id="24" name="Rechthoek 102">
                  <a:extLst>
                    <a:ext uri="{FF2B5EF4-FFF2-40B4-BE49-F238E27FC236}">
                      <a16:creationId xmlns:a16="http://schemas.microsoft.com/office/drawing/2014/main" id="{413FE8B1-0B49-A091-3007-60652EC5653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450"/>
                    </a:spcBef>
                    <a:spcAft>
                      <a:spcPts val="450"/>
                    </a:spcAft>
                  </a:pPr>
                  <a:r>
                    <a:rPr lang="en-GB" sz="675" b="0" noProof="0">
                      <a:solidFill>
                        <a:srgbClr val="211F26"/>
                      </a:solidFill>
                      <a:latin typeface="Arial" panose="020B0604020202020204" pitchFamily="34" charset="0"/>
                      <a:cs typeface="Arial" panose="020B0604020202020204" pitchFamily="34" charset="0"/>
                    </a:rPr>
                    <a:t>Insert</a:t>
                  </a:r>
                </a:p>
              </p:txBody>
            </p:sp>
            <p:cxnSp>
              <p:nvCxnSpPr>
                <p:cNvPr id="25" name="Rechte verbindingslijn 103">
                  <a:extLst>
                    <a:ext uri="{FF2B5EF4-FFF2-40B4-BE49-F238E27FC236}">
                      <a16:creationId xmlns:a16="http://schemas.microsoft.com/office/drawing/2014/main" id="{6F34C416-4BCC-FC73-D93B-5350087AEBD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6" name="Gelijkbenige driehoek 443">
                  <a:extLst>
                    <a:ext uri="{FF2B5EF4-FFF2-40B4-BE49-F238E27FC236}">
                      <a16:creationId xmlns:a16="http://schemas.microsoft.com/office/drawing/2014/main" id="{9CFB1093-4705-6327-E72E-8EACBF47B0D8}"/>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675" b="1" noProof="0">
                    <a:solidFill>
                      <a:srgbClr val="211F26"/>
                    </a:solidFill>
                    <a:latin typeface="Arial" panose="020B0604020202020204" pitchFamily="34" charset="0"/>
                    <a:cs typeface="Arial" panose="020B0604020202020204" pitchFamily="34" charset="0"/>
                  </a:endParaRPr>
                </a:p>
              </p:txBody>
            </p:sp>
          </p:grpSp>
          <p:grpSp>
            <p:nvGrpSpPr>
              <p:cNvPr id="15" name="Groep 93">
                <a:extLst>
                  <a:ext uri="{FF2B5EF4-FFF2-40B4-BE49-F238E27FC236}">
                    <a16:creationId xmlns:a16="http://schemas.microsoft.com/office/drawing/2014/main" id="{B6DD6D52-93E6-E646-74F7-D9DD4563C59C}"/>
                  </a:ext>
                </a:extLst>
              </p:cNvPr>
              <p:cNvGrpSpPr/>
              <p:nvPr userDrawn="1"/>
            </p:nvGrpSpPr>
            <p:grpSpPr>
              <a:xfrm>
                <a:off x="-3316599" y="1232480"/>
                <a:ext cx="289372" cy="314992"/>
                <a:chOff x="7322769" y="-310267"/>
                <a:chExt cx="289372" cy="314992"/>
              </a:xfrm>
            </p:grpSpPr>
            <p:sp>
              <p:nvSpPr>
                <p:cNvPr id="21" name="Rechthoek 99">
                  <a:extLst>
                    <a:ext uri="{FF2B5EF4-FFF2-40B4-BE49-F238E27FC236}">
                      <a16:creationId xmlns:a16="http://schemas.microsoft.com/office/drawing/2014/main" id="{698DA474-40AF-96D8-EC06-0C9014602828}"/>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rgbClr val="211F26"/>
                    </a:solidFill>
                    <a:latin typeface="Arial" panose="020B0604020202020204" pitchFamily="34" charset="0"/>
                    <a:cs typeface="Arial" panose="020B0604020202020204" pitchFamily="34" charset="0"/>
                  </a:endParaRPr>
                </a:p>
              </p:txBody>
            </p:sp>
            <p:sp>
              <p:nvSpPr>
                <p:cNvPr id="22" name="Rechthoek 100">
                  <a:extLst>
                    <a:ext uri="{FF2B5EF4-FFF2-40B4-BE49-F238E27FC236}">
                      <a16:creationId xmlns:a16="http://schemas.microsoft.com/office/drawing/2014/main" id="{2F37AEA3-69CE-C4A7-30C4-ED182BAC7D3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rgbClr val="211F26"/>
                    </a:solidFill>
                    <a:latin typeface="Arial" panose="020B0604020202020204" pitchFamily="34" charset="0"/>
                    <a:cs typeface="Arial" panose="020B0604020202020204" pitchFamily="34" charset="0"/>
                  </a:endParaRPr>
                </a:p>
              </p:txBody>
            </p:sp>
            <p:sp>
              <p:nvSpPr>
                <p:cNvPr id="23" name="Rechthoek 101">
                  <a:extLst>
                    <a:ext uri="{FF2B5EF4-FFF2-40B4-BE49-F238E27FC236}">
                      <a16:creationId xmlns:a16="http://schemas.microsoft.com/office/drawing/2014/main" id="{03D4CC2A-4810-34F8-6A2D-9CD314C02CC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rgbClr val="211F26"/>
                    </a:solidFill>
                    <a:latin typeface="Arial" panose="020B0604020202020204" pitchFamily="34" charset="0"/>
                    <a:cs typeface="Arial" panose="020B0604020202020204" pitchFamily="34" charset="0"/>
                  </a:endParaRPr>
                </a:p>
              </p:txBody>
            </p:sp>
          </p:grpSp>
          <p:sp>
            <p:nvSpPr>
              <p:cNvPr id="16" name="Ovaal 94">
                <a:extLst>
                  <a:ext uri="{FF2B5EF4-FFF2-40B4-BE49-F238E27FC236}">
                    <a16:creationId xmlns:a16="http://schemas.microsoft.com/office/drawing/2014/main" id="{FF732C2C-A9F4-85D8-9CA4-D46D3766BC2C}"/>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3</a:t>
                </a:r>
              </a:p>
            </p:txBody>
          </p:sp>
          <p:sp>
            <p:nvSpPr>
              <p:cNvPr id="17" name="Rechthoek 95">
                <a:extLst>
                  <a:ext uri="{FF2B5EF4-FFF2-40B4-BE49-F238E27FC236}">
                    <a16:creationId xmlns:a16="http://schemas.microsoft.com/office/drawing/2014/main" id="{91F10074-8C27-8555-6E28-4D894C2D173A}"/>
                  </a:ext>
                </a:extLst>
              </p:cNvPr>
              <p:cNvSpPr/>
              <p:nvPr userDrawn="1"/>
            </p:nvSpPr>
            <p:spPr>
              <a:xfrm>
                <a:off x="-3319415" y="2555610"/>
                <a:ext cx="2944682" cy="476860"/>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When you want to change the lay-out of the chart, select the preferred part of the chart and go to the tab </a:t>
                </a:r>
                <a:r>
                  <a:rPr kumimoji="0" lang="en-GB" sz="9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‘Format’.</a:t>
                </a:r>
                <a:endParaRPr kumimoji="0" lang="en-GB" sz="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18" name="Groep 96">
                <a:extLst>
                  <a:ext uri="{FF2B5EF4-FFF2-40B4-BE49-F238E27FC236}">
                    <a16:creationId xmlns:a16="http://schemas.microsoft.com/office/drawing/2014/main" id="{CF5D5073-6BED-DAE1-7BCE-46043818497E}"/>
                  </a:ext>
                </a:extLst>
              </p:cNvPr>
              <p:cNvGrpSpPr/>
              <p:nvPr userDrawn="1"/>
            </p:nvGrpSpPr>
            <p:grpSpPr>
              <a:xfrm>
                <a:off x="-3312582" y="3144513"/>
                <a:ext cx="576000" cy="246597"/>
                <a:chOff x="-3312582" y="1060763"/>
                <a:chExt cx="576000" cy="246597"/>
              </a:xfrm>
            </p:grpSpPr>
            <p:sp>
              <p:nvSpPr>
                <p:cNvPr id="19" name="Rechthoek 97">
                  <a:extLst>
                    <a:ext uri="{FF2B5EF4-FFF2-40B4-BE49-F238E27FC236}">
                      <a16:creationId xmlns:a16="http://schemas.microsoft.com/office/drawing/2014/main" id="{4640CF42-AC45-8485-D6D8-B67A3DB48273}"/>
                    </a:ext>
                  </a:extLst>
                </p:cNvPr>
                <p:cNvSpPr/>
                <p:nvPr userDrawn="1"/>
              </p:nvSpPr>
              <p:spPr>
                <a:xfrm>
                  <a:off x="-3312582" y="1060763"/>
                  <a:ext cx="576000" cy="215451"/>
                </a:xfrm>
                <a:prstGeom prst="rect">
                  <a:avLst/>
                </a:prstGeom>
                <a:solidFill>
                  <a:srgbClr val="F8F8F8"/>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788" b="1" noProof="0">
                      <a:solidFill>
                        <a:srgbClr val="B74629"/>
                      </a:solidFill>
                      <a:latin typeface="Arial" panose="020B0604020202020204" pitchFamily="34" charset="0"/>
                      <a:cs typeface="Arial" panose="020B0604020202020204" pitchFamily="34" charset="0"/>
                    </a:rPr>
                    <a:t>Format</a:t>
                  </a:r>
                </a:p>
              </p:txBody>
            </p:sp>
            <p:sp>
              <p:nvSpPr>
                <p:cNvPr id="20" name="Rechthoek 98">
                  <a:extLst>
                    <a:ext uri="{FF2B5EF4-FFF2-40B4-BE49-F238E27FC236}">
                      <a16:creationId xmlns:a16="http://schemas.microsoft.com/office/drawing/2014/main" id="{5CF09F8A-7033-F97B-CBAF-E7858D7066FF}"/>
                    </a:ext>
                  </a:extLst>
                </p:cNvPr>
                <p:cNvSpPr/>
                <p:nvPr userDrawn="1"/>
              </p:nvSpPr>
              <p:spPr>
                <a:xfrm>
                  <a:off x="-3312582" y="1280189"/>
                  <a:ext cx="5760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a:solidFill>
                      <a:srgbClr val="211F26"/>
                    </a:solidFill>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1203975178"/>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1087" y="1028700"/>
            <a:ext cx="1510631" cy="3595688"/>
          </a:xfrm>
        </p:spPr>
        <p:txBody>
          <a:bodyPr tIns="0" anchor="t">
            <a:normAutofit/>
          </a:bodyPr>
          <a:lstStyle>
            <a:lvl1pPr algn="l">
              <a:defRPr sz="2700" b="1">
                <a:solidFill>
                  <a:schemeClr val="tx2"/>
                </a:solidFill>
              </a:defRPr>
            </a:lvl1pPr>
          </a:lstStyle>
          <a:p>
            <a:r>
              <a:rPr lang="en-US"/>
              <a:t>Agenda</a:t>
            </a:r>
          </a:p>
        </p:txBody>
      </p:sp>
      <p:sp>
        <p:nvSpPr>
          <p:cNvPr id="3" name="Subtitle 2"/>
          <p:cNvSpPr>
            <a:spLocks noGrp="1"/>
          </p:cNvSpPr>
          <p:nvPr>
            <p:ph type="subTitle" idx="1" hasCustomPrompt="1"/>
          </p:nvPr>
        </p:nvSpPr>
        <p:spPr>
          <a:xfrm>
            <a:off x="2788708" y="1190700"/>
            <a:ext cx="3955726" cy="245194"/>
          </a:xfrm>
        </p:spPr>
        <p:txBody>
          <a:bodyPr tIns="0" bIns="0" anchor="ctr">
            <a:normAutofit/>
          </a:bodyPr>
          <a:lstStyle>
            <a:lvl1pPr marL="0" indent="0" algn="l">
              <a:buNone/>
              <a:defRPr sz="1200" b="1" baseline="0">
                <a:solidFill>
                  <a:schemeClr val="tx2"/>
                </a:solidFill>
              </a:defRPr>
            </a:lvl1pPr>
            <a:lvl2pPr marL="342883" indent="0" algn="ctr">
              <a:buNone/>
              <a:defRPr sz="1500"/>
            </a:lvl2pPr>
            <a:lvl3pPr marL="685766" indent="0" algn="ctr">
              <a:buNone/>
              <a:defRPr sz="1350"/>
            </a:lvl3pPr>
            <a:lvl4pPr marL="1028649" indent="0" algn="ctr">
              <a:buNone/>
              <a:defRPr sz="1200"/>
            </a:lvl4pPr>
            <a:lvl5pPr marL="1371531"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Topic 1</a:t>
            </a:r>
          </a:p>
        </p:txBody>
      </p:sp>
      <p:sp>
        <p:nvSpPr>
          <p:cNvPr id="21" name="Text Placeholder 20"/>
          <p:cNvSpPr>
            <a:spLocks noGrp="1"/>
          </p:cNvSpPr>
          <p:nvPr>
            <p:ph type="body" sz="quarter" idx="16" hasCustomPrompt="1"/>
          </p:nvPr>
        </p:nvSpPr>
        <p:spPr>
          <a:xfrm>
            <a:off x="2788708" y="1435894"/>
            <a:ext cx="3955726" cy="202500"/>
          </a:xfrm>
        </p:spPr>
        <p:txBody>
          <a:bodyPr vert="horz" lIns="0" tIns="0" rIns="0" bIns="0" rtlCol="0" anchor="ctr" anchorCtr="0">
            <a:normAutofit/>
          </a:bodyPr>
          <a:lstStyle>
            <a:lvl1pPr marL="171450" indent="-171450">
              <a:spcBef>
                <a:spcPts val="0"/>
              </a:spcBef>
              <a:buFontTx/>
              <a:buNone/>
              <a:defRPr lang="en-US" sz="900" i="1" baseline="0">
                <a:solidFill>
                  <a:schemeClr val="tx1"/>
                </a:solidFill>
              </a:defRPr>
            </a:lvl1pPr>
            <a:lvl2pPr>
              <a:defRPr lang="en-US" sz="1500"/>
            </a:lvl2pPr>
            <a:lvl3pPr>
              <a:defRPr lang="en-US" sz="1350"/>
            </a:lvl3pPr>
            <a:lvl4pPr>
              <a:defRPr lang="en-US" sz="1200"/>
            </a:lvl4pPr>
            <a:lvl5pPr>
              <a:defRPr lang="en-US" sz="1200"/>
            </a:lvl5pPr>
          </a:lstStyle>
          <a:p>
            <a:pPr marL="0" lvl="0" indent="0">
              <a:buNone/>
            </a:pPr>
            <a:r>
              <a:rPr lang="en-US"/>
              <a:t>Click to edit Master text styles</a:t>
            </a:r>
          </a:p>
        </p:txBody>
      </p:sp>
      <p:sp>
        <p:nvSpPr>
          <p:cNvPr id="22" name="Text Placeholder 20"/>
          <p:cNvSpPr>
            <a:spLocks noGrp="1"/>
          </p:cNvSpPr>
          <p:nvPr>
            <p:ph type="body" sz="quarter" idx="17" hasCustomPrompt="1"/>
          </p:nvPr>
        </p:nvSpPr>
        <p:spPr>
          <a:xfrm>
            <a:off x="2217738" y="1189434"/>
            <a:ext cx="425476" cy="245700"/>
          </a:xfrm>
        </p:spPr>
        <p:txBody>
          <a:bodyPr vert="horz" lIns="0" tIns="0" rIns="0" bIns="0" rtlCol="0" anchor="ctr">
            <a:normAutofit/>
          </a:bodyPr>
          <a:lstStyle>
            <a:lvl1pPr algn="r">
              <a:buFontTx/>
              <a:buNone/>
              <a:defRPr lang="en-US" sz="1200" b="1" baseline="0">
                <a:solidFill>
                  <a:schemeClr val="tx2"/>
                </a:solidFill>
              </a:defRPr>
            </a:lvl1pPr>
            <a:lvl2pPr algn="r">
              <a:buFontTx/>
              <a:buNone/>
              <a:defRPr lang="en-US" sz="1500"/>
            </a:lvl2pPr>
            <a:lvl3pPr algn="r">
              <a:buFontTx/>
              <a:buNone/>
              <a:defRPr lang="en-US" sz="1350"/>
            </a:lvl3pPr>
            <a:lvl4pPr algn="r">
              <a:buFontTx/>
              <a:buNone/>
              <a:defRPr lang="en-US" sz="1200"/>
            </a:lvl4pPr>
            <a:lvl5pPr algn="r">
              <a:buFontTx/>
              <a:buNone/>
              <a:defRPr lang="en-US" sz="1200"/>
            </a:lvl5pPr>
          </a:lstStyle>
          <a:p>
            <a:pPr marL="0" lvl="0" indent="0">
              <a:buNone/>
            </a:pPr>
            <a:r>
              <a:rPr lang="en-US"/>
              <a:t>00</a:t>
            </a:r>
          </a:p>
        </p:txBody>
      </p:sp>
      <p:sp>
        <p:nvSpPr>
          <p:cNvPr id="24" name="Text Placeholder 20"/>
          <p:cNvSpPr>
            <a:spLocks noGrp="1"/>
          </p:cNvSpPr>
          <p:nvPr>
            <p:ph type="body" sz="quarter" idx="18" hasCustomPrompt="1"/>
          </p:nvPr>
        </p:nvSpPr>
        <p:spPr>
          <a:xfrm>
            <a:off x="2788708" y="1977461"/>
            <a:ext cx="3955726" cy="202500"/>
          </a:xfrm>
        </p:spPr>
        <p:txBody>
          <a:bodyPr vert="horz" lIns="0" tIns="0" rIns="0" bIns="0" rtlCol="0" anchor="ctr" anchorCtr="0">
            <a:normAutofit/>
          </a:bodyPr>
          <a:lstStyle>
            <a:lvl1pPr marL="171450" indent="-171450">
              <a:spcBef>
                <a:spcPts val="0"/>
              </a:spcBef>
              <a:buFontTx/>
              <a:buNone/>
              <a:defRPr lang="en-US" sz="900" i="1" baseline="0">
                <a:solidFill>
                  <a:schemeClr val="tx1"/>
                </a:solidFill>
              </a:defRPr>
            </a:lvl1pPr>
            <a:lvl2pPr>
              <a:defRPr lang="en-US" sz="1500"/>
            </a:lvl2pPr>
            <a:lvl3pPr>
              <a:defRPr lang="en-US" sz="1350"/>
            </a:lvl3pPr>
            <a:lvl4pPr>
              <a:defRPr lang="en-US" sz="1200"/>
            </a:lvl4pPr>
            <a:lvl5pPr>
              <a:defRPr lang="en-US" sz="1200"/>
            </a:lvl5pPr>
          </a:lstStyle>
          <a:p>
            <a:pPr marL="0" lvl="0" indent="0">
              <a:buNone/>
            </a:pPr>
            <a:r>
              <a:rPr lang="en-US"/>
              <a:t>Click to edit Master text styles</a:t>
            </a:r>
          </a:p>
        </p:txBody>
      </p:sp>
      <p:sp>
        <p:nvSpPr>
          <p:cNvPr id="26" name="Text Placeholder 20"/>
          <p:cNvSpPr>
            <a:spLocks noGrp="1"/>
          </p:cNvSpPr>
          <p:nvPr>
            <p:ph type="body" sz="quarter" idx="19" hasCustomPrompt="1"/>
          </p:nvPr>
        </p:nvSpPr>
        <p:spPr>
          <a:xfrm>
            <a:off x="2788708" y="2519029"/>
            <a:ext cx="3955726" cy="202500"/>
          </a:xfrm>
        </p:spPr>
        <p:txBody>
          <a:bodyPr vert="horz" lIns="0" tIns="0" rIns="0" bIns="0" rtlCol="0" anchor="ctr" anchorCtr="0">
            <a:normAutofit/>
          </a:bodyPr>
          <a:lstStyle>
            <a:lvl1pPr marL="171450" indent="-171450">
              <a:spcBef>
                <a:spcPts val="0"/>
              </a:spcBef>
              <a:buFontTx/>
              <a:buNone/>
              <a:defRPr lang="en-US" sz="900" i="1" baseline="0">
                <a:solidFill>
                  <a:schemeClr val="tx1"/>
                </a:solidFill>
              </a:defRPr>
            </a:lvl1pPr>
            <a:lvl2pPr>
              <a:defRPr lang="en-US" sz="1500"/>
            </a:lvl2pPr>
            <a:lvl3pPr>
              <a:defRPr lang="en-US" sz="1350"/>
            </a:lvl3pPr>
            <a:lvl4pPr>
              <a:defRPr lang="en-US" sz="1200"/>
            </a:lvl4pPr>
            <a:lvl5pPr>
              <a:defRPr lang="en-US" sz="1200"/>
            </a:lvl5pPr>
          </a:lstStyle>
          <a:p>
            <a:pPr marL="0" lvl="0" indent="0">
              <a:buNone/>
            </a:pPr>
            <a:r>
              <a:rPr lang="en-US"/>
              <a:t>Click to edit Master text styles</a:t>
            </a:r>
          </a:p>
        </p:txBody>
      </p:sp>
      <p:sp>
        <p:nvSpPr>
          <p:cNvPr id="28" name="Text Placeholder 20"/>
          <p:cNvSpPr>
            <a:spLocks noGrp="1"/>
          </p:cNvSpPr>
          <p:nvPr>
            <p:ph type="body" sz="quarter" idx="20" hasCustomPrompt="1"/>
          </p:nvPr>
        </p:nvSpPr>
        <p:spPr>
          <a:xfrm>
            <a:off x="2788708" y="3060596"/>
            <a:ext cx="3955726" cy="202500"/>
          </a:xfrm>
        </p:spPr>
        <p:txBody>
          <a:bodyPr vert="horz" lIns="0" tIns="0" rIns="0" bIns="0" rtlCol="0" anchor="ctr" anchorCtr="0">
            <a:normAutofit/>
          </a:bodyPr>
          <a:lstStyle>
            <a:lvl1pPr marL="171450" indent="-171450">
              <a:spcBef>
                <a:spcPts val="0"/>
              </a:spcBef>
              <a:buFontTx/>
              <a:buNone/>
              <a:defRPr lang="en-US" sz="900" i="1" baseline="0">
                <a:solidFill>
                  <a:schemeClr val="tx1"/>
                </a:solidFill>
              </a:defRPr>
            </a:lvl1pPr>
            <a:lvl2pPr>
              <a:defRPr lang="en-US" sz="1500"/>
            </a:lvl2pPr>
            <a:lvl3pPr>
              <a:defRPr lang="en-US" sz="1350"/>
            </a:lvl3pPr>
            <a:lvl4pPr>
              <a:defRPr lang="en-US" sz="1200"/>
            </a:lvl4pPr>
            <a:lvl5pPr>
              <a:defRPr lang="en-US" sz="1200"/>
            </a:lvl5pPr>
          </a:lstStyle>
          <a:p>
            <a:pPr marL="0" lvl="0" indent="0">
              <a:buNone/>
            </a:pPr>
            <a:r>
              <a:rPr lang="en-US"/>
              <a:t>Click to edit Master text styles</a:t>
            </a:r>
          </a:p>
        </p:txBody>
      </p:sp>
      <p:sp>
        <p:nvSpPr>
          <p:cNvPr id="29" name="Text Placeholder 20"/>
          <p:cNvSpPr>
            <a:spLocks noGrp="1"/>
          </p:cNvSpPr>
          <p:nvPr>
            <p:ph type="body" sz="quarter" idx="21" hasCustomPrompt="1"/>
          </p:nvPr>
        </p:nvSpPr>
        <p:spPr>
          <a:xfrm>
            <a:off x="2217738" y="1731255"/>
            <a:ext cx="425476" cy="245700"/>
          </a:xfrm>
        </p:spPr>
        <p:txBody>
          <a:bodyPr vert="horz" lIns="0" tIns="0" rIns="0" bIns="0" rtlCol="0" anchor="ctr">
            <a:normAutofit/>
          </a:bodyPr>
          <a:lstStyle>
            <a:lvl1pPr algn="r">
              <a:buFontTx/>
              <a:buNone/>
              <a:defRPr lang="en-US" sz="1200" b="1" baseline="0">
                <a:solidFill>
                  <a:schemeClr val="tx2"/>
                </a:solidFill>
              </a:defRPr>
            </a:lvl1pPr>
            <a:lvl2pPr algn="r">
              <a:buFontTx/>
              <a:buNone/>
              <a:defRPr lang="en-US" sz="1500"/>
            </a:lvl2pPr>
            <a:lvl3pPr algn="r">
              <a:buFontTx/>
              <a:buNone/>
              <a:defRPr lang="en-US" sz="1350"/>
            </a:lvl3pPr>
            <a:lvl4pPr algn="r">
              <a:buFontTx/>
              <a:buNone/>
              <a:defRPr lang="en-US" sz="1200"/>
            </a:lvl4pPr>
            <a:lvl5pPr algn="r">
              <a:buFontTx/>
              <a:buNone/>
              <a:defRPr lang="en-US" sz="1200"/>
            </a:lvl5pPr>
          </a:lstStyle>
          <a:p>
            <a:pPr marL="0" lvl="0" indent="0">
              <a:buNone/>
            </a:pPr>
            <a:r>
              <a:rPr lang="en-US"/>
              <a:t>00</a:t>
            </a:r>
          </a:p>
        </p:txBody>
      </p:sp>
      <p:sp>
        <p:nvSpPr>
          <p:cNvPr id="30" name="Text Placeholder 20"/>
          <p:cNvSpPr>
            <a:spLocks noGrp="1"/>
          </p:cNvSpPr>
          <p:nvPr>
            <p:ph type="body" sz="quarter" idx="22" hasCustomPrompt="1"/>
          </p:nvPr>
        </p:nvSpPr>
        <p:spPr>
          <a:xfrm>
            <a:off x="2217738" y="2273076"/>
            <a:ext cx="425476" cy="245700"/>
          </a:xfrm>
        </p:spPr>
        <p:txBody>
          <a:bodyPr vert="horz" lIns="0" tIns="0" rIns="0" bIns="0" rtlCol="0" anchor="ctr">
            <a:normAutofit/>
          </a:bodyPr>
          <a:lstStyle>
            <a:lvl1pPr algn="r">
              <a:buFontTx/>
              <a:buNone/>
              <a:defRPr lang="en-US" sz="1200" b="1" baseline="0">
                <a:solidFill>
                  <a:schemeClr val="tx2"/>
                </a:solidFill>
              </a:defRPr>
            </a:lvl1pPr>
            <a:lvl2pPr algn="r">
              <a:buFontTx/>
              <a:buNone/>
              <a:defRPr lang="en-US" sz="1500"/>
            </a:lvl2pPr>
            <a:lvl3pPr algn="r">
              <a:buFontTx/>
              <a:buNone/>
              <a:defRPr lang="en-US" sz="1350"/>
            </a:lvl3pPr>
            <a:lvl4pPr algn="r">
              <a:buFontTx/>
              <a:buNone/>
              <a:defRPr lang="en-US" sz="1200"/>
            </a:lvl4pPr>
            <a:lvl5pPr algn="r">
              <a:buFontTx/>
              <a:buNone/>
              <a:defRPr lang="en-US" sz="1200"/>
            </a:lvl5pPr>
          </a:lstStyle>
          <a:p>
            <a:pPr marL="0" lvl="0" indent="0">
              <a:buNone/>
            </a:pPr>
            <a:r>
              <a:rPr lang="en-US"/>
              <a:t>00</a:t>
            </a:r>
          </a:p>
        </p:txBody>
      </p:sp>
      <p:sp>
        <p:nvSpPr>
          <p:cNvPr id="31" name="Text Placeholder 20"/>
          <p:cNvSpPr>
            <a:spLocks noGrp="1"/>
          </p:cNvSpPr>
          <p:nvPr>
            <p:ph type="body" sz="quarter" idx="23" hasCustomPrompt="1"/>
          </p:nvPr>
        </p:nvSpPr>
        <p:spPr>
          <a:xfrm>
            <a:off x="2217738" y="2814896"/>
            <a:ext cx="425476" cy="245700"/>
          </a:xfrm>
        </p:spPr>
        <p:txBody>
          <a:bodyPr vert="horz" lIns="0" tIns="0" rIns="0" bIns="0" rtlCol="0" anchor="ctr">
            <a:normAutofit/>
          </a:bodyPr>
          <a:lstStyle>
            <a:lvl1pPr algn="r">
              <a:buFontTx/>
              <a:buNone/>
              <a:defRPr lang="en-US" sz="1200" b="1" baseline="0">
                <a:solidFill>
                  <a:schemeClr val="tx2"/>
                </a:solidFill>
              </a:defRPr>
            </a:lvl1pPr>
            <a:lvl2pPr algn="r">
              <a:buFontTx/>
              <a:buNone/>
              <a:defRPr lang="en-US" sz="1500"/>
            </a:lvl2pPr>
            <a:lvl3pPr algn="r">
              <a:buFontTx/>
              <a:buNone/>
              <a:defRPr lang="en-US" sz="1350"/>
            </a:lvl3pPr>
            <a:lvl4pPr algn="r">
              <a:buFontTx/>
              <a:buNone/>
              <a:defRPr lang="en-US" sz="1200"/>
            </a:lvl4pPr>
            <a:lvl5pPr algn="r">
              <a:buFontTx/>
              <a:buNone/>
              <a:defRPr lang="en-US" sz="1200"/>
            </a:lvl5pPr>
          </a:lstStyle>
          <a:p>
            <a:pPr marL="0" lvl="0" indent="0">
              <a:buNone/>
            </a:pPr>
            <a:r>
              <a:rPr lang="en-US"/>
              <a:t>00</a:t>
            </a:r>
          </a:p>
        </p:txBody>
      </p:sp>
      <p:sp>
        <p:nvSpPr>
          <p:cNvPr id="36" name="Text Placeholder 20"/>
          <p:cNvSpPr>
            <a:spLocks noGrp="1"/>
          </p:cNvSpPr>
          <p:nvPr>
            <p:ph type="body" sz="quarter" idx="25" hasCustomPrompt="1"/>
          </p:nvPr>
        </p:nvSpPr>
        <p:spPr>
          <a:xfrm>
            <a:off x="2788708" y="1731761"/>
            <a:ext cx="3955726" cy="245700"/>
          </a:xfrm>
        </p:spPr>
        <p:txBody>
          <a:bodyPr vert="horz" lIns="0" tIns="0" rIns="0" bIns="0" rtlCol="0" anchor="ctr">
            <a:normAutofit/>
          </a:bodyPr>
          <a:lstStyle>
            <a:lvl1pPr marL="0" indent="0" algn="l">
              <a:buFontTx/>
              <a:buNone/>
              <a:defRPr lang="en-US" sz="1200" b="1" baseline="0">
                <a:solidFill>
                  <a:schemeClr val="tx2"/>
                </a:solidFill>
              </a:defRPr>
            </a:lvl1pPr>
            <a:lvl2pPr algn="r">
              <a:buFontTx/>
              <a:buNone/>
              <a:defRPr lang="en-US" sz="1500"/>
            </a:lvl2pPr>
            <a:lvl3pPr algn="r">
              <a:buFontTx/>
              <a:buNone/>
              <a:defRPr lang="en-US" sz="1350"/>
            </a:lvl3pPr>
            <a:lvl4pPr algn="r">
              <a:buFontTx/>
              <a:buNone/>
              <a:defRPr lang="en-US" sz="1200"/>
            </a:lvl4pPr>
            <a:lvl5pPr algn="r">
              <a:buFontTx/>
              <a:buNone/>
              <a:defRPr lang="en-US" sz="1200"/>
            </a:lvl5pPr>
          </a:lstStyle>
          <a:p>
            <a:r>
              <a:rPr lang="en-US"/>
              <a:t>Click to edit Topic 2</a:t>
            </a:r>
          </a:p>
        </p:txBody>
      </p:sp>
      <p:sp>
        <p:nvSpPr>
          <p:cNvPr id="37" name="Text Placeholder 20"/>
          <p:cNvSpPr>
            <a:spLocks noGrp="1"/>
          </p:cNvSpPr>
          <p:nvPr>
            <p:ph type="body" sz="quarter" idx="26" hasCustomPrompt="1"/>
          </p:nvPr>
        </p:nvSpPr>
        <p:spPr>
          <a:xfrm>
            <a:off x="2788708" y="2273329"/>
            <a:ext cx="3955726" cy="245700"/>
          </a:xfrm>
        </p:spPr>
        <p:txBody>
          <a:bodyPr vert="horz" lIns="0" tIns="0" rIns="0" bIns="0" rtlCol="0" anchor="ctr">
            <a:normAutofit/>
          </a:bodyPr>
          <a:lstStyle>
            <a:lvl1pPr marL="0" indent="0" algn="l">
              <a:buFontTx/>
              <a:buNone/>
              <a:defRPr lang="en-US" sz="1200" b="1" baseline="0">
                <a:solidFill>
                  <a:schemeClr val="tx2"/>
                </a:solidFill>
              </a:defRPr>
            </a:lvl1pPr>
            <a:lvl2pPr algn="r">
              <a:buFontTx/>
              <a:buNone/>
              <a:defRPr lang="en-US" sz="1500"/>
            </a:lvl2pPr>
            <a:lvl3pPr algn="r">
              <a:buFontTx/>
              <a:buNone/>
              <a:defRPr lang="en-US" sz="1350"/>
            </a:lvl3pPr>
            <a:lvl4pPr algn="r">
              <a:buFontTx/>
              <a:buNone/>
              <a:defRPr lang="en-US" sz="1200"/>
            </a:lvl4pPr>
            <a:lvl5pPr algn="r">
              <a:buFontTx/>
              <a:buNone/>
              <a:defRPr lang="en-US" sz="1200"/>
            </a:lvl5pPr>
          </a:lstStyle>
          <a:p>
            <a:r>
              <a:rPr lang="en-US"/>
              <a:t>Click to edit Topic 3</a:t>
            </a:r>
          </a:p>
        </p:txBody>
      </p:sp>
      <p:sp>
        <p:nvSpPr>
          <p:cNvPr id="38" name="Text Placeholder 20"/>
          <p:cNvSpPr>
            <a:spLocks noGrp="1"/>
          </p:cNvSpPr>
          <p:nvPr>
            <p:ph type="body" sz="quarter" idx="27" hasCustomPrompt="1"/>
          </p:nvPr>
        </p:nvSpPr>
        <p:spPr>
          <a:xfrm>
            <a:off x="2788708" y="2814896"/>
            <a:ext cx="3955726" cy="245700"/>
          </a:xfrm>
        </p:spPr>
        <p:txBody>
          <a:bodyPr vert="horz" lIns="0" tIns="0" rIns="0" bIns="0" rtlCol="0" anchor="ctr">
            <a:normAutofit/>
          </a:bodyPr>
          <a:lstStyle>
            <a:lvl1pPr marL="0" indent="0" algn="l">
              <a:buFontTx/>
              <a:buNone/>
              <a:defRPr lang="en-US" sz="1200" b="1" baseline="0">
                <a:solidFill>
                  <a:schemeClr val="tx2"/>
                </a:solidFill>
              </a:defRPr>
            </a:lvl1pPr>
            <a:lvl2pPr algn="r">
              <a:buFontTx/>
              <a:buNone/>
              <a:defRPr lang="en-US" sz="1500"/>
            </a:lvl2pPr>
            <a:lvl3pPr algn="r">
              <a:buFontTx/>
              <a:buNone/>
              <a:defRPr lang="en-US" sz="1350"/>
            </a:lvl3pPr>
            <a:lvl4pPr algn="r">
              <a:buFontTx/>
              <a:buNone/>
              <a:defRPr lang="en-US" sz="1200"/>
            </a:lvl4pPr>
            <a:lvl5pPr algn="r">
              <a:buFontTx/>
              <a:buNone/>
              <a:defRPr lang="en-US" sz="1200"/>
            </a:lvl5pPr>
          </a:lstStyle>
          <a:p>
            <a:r>
              <a:rPr lang="en-US"/>
              <a:t>Click to edit Topic 4</a:t>
            </a:r>
          </a:p>
        </p:txBody>
      </p:sp>
      <p:sp>
        <p:nvSpPr>
          <p:cNvPr id="23" name="Text Placeholder 20"/>
          <p:cNvSpPr>
            <a:spLocks noGrp="1"/>
          </p:cNvSpPr>
          <p:nvPr>
            <p:ph type="body" sz="quarter" idx="28" hasCustomPrompt="1"/>
          </p:nvPr>
        </p:nvSpPr>
        <p:spPr>
          <a:xfrm>
            <a:off x="2788708" y="3650813"/>
            <a:ext cx="3955726" cy="202500"/>
          </a:xfrm>
        </p:spPr>
        <p:txBody>
          <a:bodyPr vert="horz" lIns="0" tIns="0" rIns="0" bIns="0" rtlCol="0" anchor="ctr" anchorCtr="0">
            <a:normAutofit/>
          </a:bodyPr>
          <a:lstStyle>
            <a:lvl1pPr marL="171450" indent="-171450">
              <a:spcBef>
                <a:spcPts val="0"/>
              </a:spcBef>
              <a:buFontTx/>
              <a:buNone/>
              <a:defRPr lang="en-US" sz="900" i="1" baseline="0">
                <a:solidFill>
                  <a:schemeClr val="tx1"/>
                </a:solidFill>
              </a:defRPr>
            </a:lvl1pPr>
            <a:lvl2pPr>
              <a:defRPr lang="en-US" sz="1500"/>
            </a:lvl2pPr>
            <a:lvl3pPr>
              <a:defRPr lang="en-US" sz="1350"/>
            </a:lvl3pPr>
            <a:lvl4pPr>
              <a:defRPr lang="en-US" sz="1200"/>
            </a:lvl4pPr>
            <a:lvl5pPr>
              <a:defRPr lang="en-US" sz="1200"/>
            </a:lvl5pPr>
          </a:lstStyle>
          <a:p>
            <a:pPr marL="0" lvl="0" indent="0">
              <a:buNone/>
            </a:pPr>
            <a:r>
              <a:rPr lang="en-US"/>
              <a:t>Click to edit Master text styles</a:t>
            </a:r>
          </a:p>
        </p:txBody>
      </p:sp>
      <p:sp>
        <p:nvSpPr>
          <p:cNvPr id="25" name="Text Placeholder 20"/>
          <p:cNvSpPr>
            <a:spLocks noGrp="1"/>
          </p:cNvSpPr>
          <p:nvPr>
            <p:ph type="body" sz="quarter" idx="29" hasCustomPrompt="1"/>
          </p:nvPr>
        </p:nvSpPr>
        <p:spPr>
          <a:xfrm>
            <a:off x="2788708" y="4192381"/>
            <a:ext cx="3955726" cy="202500"/>
          </a:xfrm>
        </p:spPr>
        <p:txBody>
          <a:bodyPr vert="horz" lIns="0" tIns="0" rIns="0" bIns="0" rtlCol="0" anchor="ctr" anchorCtr="0">
            <a:normAutofit/>
          </a:bodyPr>
          <a:lstStyle>
            <a:lvl1pPr marL="171450" indent="-171450">
              <a:spcBef>
                <a:spcPts val="0"/>
              </a:spcBef>
              <a:buFontTx/>
              <a:buNone/>
              <a:defRPr lang="en-US" sz="900" i="1" baseline="0">
                <a:solidFill>
                  <a:schemeClr val="tx1"/>
                </a:solidFill>
              </a:defRPr>
            </a:lvl1pPr>
            <a:lvl2pPr>
              <a:defRPr lang="en-US" sz="1500"/>
            </a:lvl2pPr>
            <a:lvl3pPr>
              <a:defRPr lang="en-US" sz="1350"/>
            </a:lvl3pPr>
            <a:lvl4pPr>
              <a:defRPr lang="en-US" sz="1200"/>
            </a:lvl4pPr>
            <a:lvl5pPr>
              <a:defRPr lang="en-US" sz="1200"/>
            </a:lvl5pPr>
          </a:lstStyle>
          <a:p>
            <a:pPr marL="0" lvl="0" indent="0">
              <a:buNone/>
            </a:pPr>
            <a:r>
              <a:rPr lang="en-US"/>
              <a:t>Click to edit Master text styles</a:t>
            </a:r>
          </a:p>
        </p:txBody>
      </p:sp>
      <p:sp>
        <p:nvSpPr>
          <p:cNvPr id="35" name="Text Placeholder 20"/>
          <p:cNvSpPr>
            <a:spLocks noGrp="1"/>
          </p:cNvSpPr>
          <p:nvPr>
            <p:ph type="body" sz="quarter" idx="31" hasCustomPrompt="1"/>
          </p:nvPr>
        </p:nvSpPr>
        <p:spPr>
          <a:xfrm>
            <a:off x="2217738" y="3404607"/>
            <a:ext cx="425476" cy="245700"/>
          </a:xfrm>
        </p:spPr>
        <p:txBody>
          <a:bodyPr vert="horz" lIns="0" tIns="0" rIns="0" bIns="0" rtlCol="0" anchor="ctr">
            <a:normAutofit/>
          </a:bodyPr>
          <a:lstStyle>
            <a:lvl1pPr algn="r">
              <a:buFontTx/>
              <a:buNone/>
              <a:defRPr lang="en-US" sz="1200" b="1" baseline="0">
                <a:solidFill>
                  <a:schemeClr val="tx2"/>
                </a:solidFill>
              </a:defRPr>
            </a:lvl1pPr>
            <a:lvl2pPr algn="r">
              <a:buFontTx/>
              <a:buNone/>
              <a:defRPr lang="en-US" sz="1500"/>
            </a:lvl2pPr>
            <a:lvl3pPr algn="r">
              <a:buFontTx/>
              <a:buNone/>
              <a:defRPr lang="en-US" sz="1350"/>
            </a:lvl3pPr>
            <a:lvl4pPr algn="r">
              <a:buFontTx/>
              <a:buNone/>
              <a:defRPr lang="en-US" sz="1200"/>
            </a:lvl4pPr>
            <a:lvl5pPr algn="r">
              <a:buFontTx/>
              <a:buNone/>
              <a:defRPr lang="en-US" sz="1200"/>
            </a:lvl5pPr>
          </a:lstStyle>
          <a:p>
            <a:pPr marL="0" lvl="0" indent="0">
              <a:buNone/>
            </a:pPr>
            <a:r>
              <a:rPr lang="en-US"/>
              <a:t>00</a:t>
            </a:r>
          </a:p>
        </p:txBody>
      </p:sp>
      <p:sp>
        <p:nvSpPr>
          <p:cNvPr id="39" name="Text Placeholder 20"/>
          <p:cNvSpPr>
            <a:spLocks noGrp="1"/>
          </p:cNvSpPr>
          <p:nvPr>
            <p:ph type="body" sz="quarter" idx="32" hasCustomPrompt="1"/>
          </p:nvPr>
        </p:nvSpPr>
        <p:spPr>
          <a:xfrm>
            <a:off x="2217738" y="3946428"/>
            <a:ext cx="425476" cy="245700"/>
          </a:xfrm>
        </p:spPr>
        <p:txBody>
          <a:bodyPr vert="horz" lIns="0" tIns="0" rIns="0" bIns="0" rtlCol="0" anchor="ctr">
            <a:normAutofit/>
          </a:bodyPr>
          <a:lstStyle>
            <a:lvl1pPr algn="r">
              <a:buFontTx/>
              <a:buNone/>
              <a:defRPr lang="en-US" sz="1200" b="1" baseline="0">
                <a:solidFill>
                  <a:schemeClr val="tx2"/>
                </a:solidFill>
              </a:defRPr>
            </a:lvl1pPr>
            <a:lvl2pPr algn="r">
              <a:buFontTx/>
              <a:buNone/>
              <a:defRPr lang="en-US" sz="1500"/>
            </a:lvl2pPr>
            <a:lvl3pPr algn="r">
              <a:buFontTx/>
              <a:buNone/>
              <a:defRPr lang="en-US" sz="1350"/>
            </a:lvl3pPr>
            <a:lvl4pPr algn="r">
              <a:buFontTx/>
              <a:buNone/>
              <a:defRPr lang="en-US" sz="1200"/>
            </a:lvl4pPr>
            <a:lvl5pPr algn="r">
              <a:buFontTx/>
              <a:buNone/>
              <a:defRPr lang="en-US" sz="1200"/>
            </a:lvl5pPr>
          </a:lstStyle>
          <a:p>
            <a:pPr marL="0" lvl="0" indent="0">
              <a:buNone/>
            </a:pPr>
            <a:r>
              <a:rPr lang="en-US"/>
              <a:t>00</a:t>
            </a:r>
          </a:p>
        </p:txBody>
      </p:sp>
      <p:sp>
        <p:nvSpPr>
          <p:cNvPr id="41" name="Text Placeholder 20"/>
          <p:cNvSpPr>
            <a:spLocks noGrp="1"/>
          </p:cNvSpPr>
          <p:nvPr>
            <p:ph type="body" sz="quarter" idx="34" hasCustomPrompt="1"/>
          </p:nvPr>
        </p:nvSpPr>
        <p:spPr>
          <a:xfrm>
            <a:off x="2788708" y="3405113"/>
            <a:ext cx="3955726" cy="245700"/>
          </a:xfrm>
        </p:spPr>
        <p:txBody>
          <a:bodyPr vert="horz" lIns="0" tIns="0" rIns="0" bIns="0" rtlCol="0" anchor="ctr">
            <a:normAutofit/>
          </a:bodyPr>
          <a:lstStyle>
            <a:lvl1pPr marL="0" marR="0" indent="0" algn="l" defTabSz="685766" rtl="0" eaLnBrk="1" fontAlgn="auto" latinLnBrk="0" hangingPunct="1">
              <a:lnSpc>
                <a:spcPct val="100000"/>
              </a:lnSpc>
              <a:spcBef>
                <a:spcPts val="0"/>
              </a:spcBef>
              <a:spcAft>
                <a:spcPts val="850"/>
              </a:spcAft>
              <a:buClr>
                <a:schemeClr val="tx2"/>
              </a:buClr>
              <a:buSzTx/>
              <a:buFontTx/>
              <a:buNone/>
              <a:tabLst/>
              <a:defRPr lang="en-US" sz="1200" b="1" baseline="0">
                <a:solidFill>
                  <a:schemeClr val="tx2"/>
                </a:solidFill>
              </a:defRPr>
            </a:lvl1pPr>
            <a:lvl2pPr algn="r">
              <a:buFontTx/>
              <a:buNone/>
              <a:defRPr lang="en-US" sz="1500"/>
            </a:lvl2pPr>
            <a:lvl3pPr algn="r">
              <a:buFontTx/>
              <a:buNone/>
              <a:defRPr lang="en-US" sz="1350"/>
            </a:lvl3pPr>
            <a:lvl4pPr algn="r">
              <a:buFontTx/>
              <a:buNone/>
              <a:defRPr lang="en-US" sz="1200"/>
            </a:lvl4pPr>
            <a:lvl5pPr algn="r">
              <a:buFontTx/>
              <a:buNone/>
              <a:defRPr lang="en-US" sz="1200"/>
            </a:lvl5pPr>
          </a:lstStyle>
          <a:p>
            <a:pPr marL="0" marR="0" lvl="0" indent="0" algn="l" defTabSz="685766" rtl="0" eaLnBrk="1" fontAlgn="auto" latinLnBrk="0" hangingPunct="1">
              <a:lnSpc>
                <a:spcPct val="100000"/>
              </a:lnSpc>
              <a:spcBef>
                <a:spcPts val="0"/>
              </a:spcBef>
              <a:spcAft>
                <a:spcPts val="850"/>
              </a:spcAft>
              <a:buClr>
                <a:schemeClr val="tx2"/>
              </a:buClr>
              <a:buSzTx/>
              <a:buFontTx/>
              <a:buNone/>
              <a:tabLst/>
              <a:defRPr/>
            </a:pPr>
            <a:r>
              <a:rPr lang="en-US"/>
              <a:t>Click to edit Topic 5</a:t>
            </a:r>
          </a:p>
        </p:txBody>
      </p:sp>
      <p:sp>
        <p:nvSpPr>
          <p:cNvPr id="42" name="Text Placeholder 20"/>
          <p:cNvSpPr>
            <a:spLocks noGrp="1"/>
          </p:cNvSpPr>
          <p:nvPr>
            <p:ph type="body" sz="quarter" idx="35" hasCustomPrompt="1"/>
          </p:nvPr>
        </p:nvSpPr>
        <p:spPr>
          <a:xfrm>
            <a:off x="2788708" y="3946681"/>
            <a:ext cx="3955726" cy="245700"/>
          </a:xfrm>
        </p:spPr>
        <p:txBody>
          <a:bodyPr vert="horz" lIns="0" tIns="0" rIns="0" bIns="0" rtlCol="0" anchor="ctr">
            <a:normAutofit/>
          </a:bodyPr>
          <a:lstStyle>
            <a:lvl1pPr marL="0" indent="0" algn="l">
              <a:buFontTx/>
              <a:buNone/>
              <a:defRPr lang="en-US" sz="1200" b="1" baseline="0">
                <a:solidFill>
                  <a:schemeClr val="tx2"/>
                </a:solidFill>
              </a:defRPr>
            </a:lvl1pPr>
            <a:lvl2pPr algn="r">
              <a:buFontTx/>
              <a:buNone/>
              <a:defRPr lang="en-US" sz="1500"/>
            </a:lvl2pPr>
            <a:lvl3pPr algn="r">
              <a:buFontTx/>
              <a:buNone/>
              <a:defRPr lang="en-US" sz="1350"/>
            </a:lvl3pPr>
            <a:lvl4pPr algn="r">
              <a:buFontTx/>
              <a:buNone/>
              <a:defRPr lang="en-US" sz="1200"/>
            </a:lvl4pPr>
            <a:lvl5pPr algn="r">
              <a:buFontTx/>
              <a:buNone/>
              <a:defRPr lang="en-US" sz="1200"/>
            </a:lvl5pPr>
          </a:lstStyle>
          <a:p>
            <a:r>
              <a:rPr lang="en-US"/>
              <a:t>Click to edit Topic 6</a:t>
            </a:r>
          </a:p>
        </p:txBody>
      </p:sp>
      <p:sp>
        <p:nvSpPr>
          <p:cNvPr id="32"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‹Nr.›</a:t>
            </a:fld>
            <a:endParaRPr lang="en-US"/>
          </a:p>
        </p:txBody>
      </p:sp>
      <p:sp>
        <p:nvSpPr>
          <p:cNvPr id="34" name="Footer Placeholder 3"/>
          <p:cNvSpPr>
            <a:spLocks noGrp="1"/>
          </p:cNvSpPr>
          <p:nvPr>
            <p:ph type="ftr" sz="quarter" idx="3"/>
          </p:nvPr>
        </p:nvSpPr>
        <p:spPr>
          <a:xfrm>
            <a:off x="574675" y="4865688"/>
            <a:ext cx="7578724" cy="215900"/>
          </a:xfrm>
          <a:prstGeom prst="rect">
            <a:avLst/>
          </a:prstGeom>
        </p:spPr>
        <p:txBody>
          <a:bodyPr vert="horz" lIns="0" tIns="0" rIns="0" bIns="0" rtlCol="0" anchor="t">
            <a:normAutofit/>
          </a:bodyPr>
          <a:lstStyle>
            <a:lvl1pPr algn="l">
              <a:defRPr sz="600">
                <a:solidFill>
                  <a:schemeClr val="tx1"/>
                </a:solidFill>
              </a:defRPr>
            </a:lvl1pPr>
          </a:lstStyle>
          <a:p>
            <a:endParaRPr lang="nl-NL"/>
          </a:p>
        </p:txBody>
      </p:sp>
    </p:spTree>
    <p:extLst>
      <p:ext uri="{BB962C8B-B14F-4D97-AF65-F5344CB8AC3E}">
        <p14:creationId xmlns:p14="http://schemas.microsoft.com/office/powerpoint/2010/main" val="352606389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bg1"/>
                </a:solidFill>
                <a:latin typeface="Arial" charset="0"/>
                <a:ea typeface="Arial" charset="0"/>
                <a:cs typeface="Arial" charset="0"/>
              </a:defRPr>
            </a:lvl1pPr>
          </a:lstStyle>
          <a:p>
            <a:fld id="{9DEF5E52-3BDE-E346-A6B3-6D257D3666B0}" type="slidenum">
              <a:rPr lang="en-US" smtClean="0"/>
              <a:pPr/>
              <a:t>‹Nr.›</a:t>
            </a:fld>
            <a:endParaRPr lang="en-US"/>
          </a:p>
        </p:txBody>
      </p:sp>
      <p:sp>
        <p:nvSpPr>
          <p:cNvPr id="3" name="Text Placeholder 2"/>
          <p:cNvSpPr>
            <a:spLocks noGrp="1"/>
          </p:cNvSpPr>
          <p:nvPr>
            <p:ph type="body" sz="quarter" idx="25"/>
          </p:nvPr>
        </p:nvSpPr>
        <p:spPr>
          <a:xfrm>
            <a:off x="2347256" y="1903975"/>
            <a:ext cx="6220481" cy="914400"/>
          </a:xfrm>
        </p:spPr>
        <p:txBody>
          <a:bodyPr>
            <a:normAutofit/>
          </a:bodyPr>
          <a:lstStyle>
            <a:lvl1pPr>
              <a:spcAft>
                <a:spcPts val="600"/>
              </a:spcAft>
              <a:defRPr sz="2700" b="1">
                <a:solidFill>
                  <a:schemeClr val="bg1"/>
                </a:solidFill>
              </a:defRPr>
            </a:lvl1pPr>
            <a:lvl2pPr marL="1359" indent="0">
              <a:buNone/>
              <a:defRPr sz="1600">
                <a:solidFill>
                  <a:schemeClr val="bg1"/>
                </a:solidFill>
              </a:defRPr>
            </a:lvl2pPr>
          </a:lstStyle>
          <a:p>
            <a:pPr lvl="0"/>
            <a:r>
              <a:rPr lang="en-US"/>
              <a:t>Edit Master text styles</a:t>
            </a:r>
          </a:p>
          <a:p>
            <a:pPr lvl="1"/>
            <a:r>
              <a:rPr lang="en-US"/>
              <a:t>Second level</a:t>
            </a:r>
          </a:p>
        </p:txBody>
      </p:sp>
      <p:sp>
        <p:nvSpPr>
          <p:cNvPr id="14" name="Footer Placeholder 3"/>
          <p:cNvSpPr>
            <a:spLocks noGrp="1"/>
          </p:cNvSpPr>
          <p:nvPr>
            <p:ph type="ftr" sz="quarter" idx="3"/>
          </p:nvPr>
        </p:nvSpPr>
        <p:spPr>
          <a:xfrm>
            <a:off x="574675" y="4865688"/>
            <a:ext cx="7578724" cy="215900"/>
          </a:xfrm>
          <a:prstGeom prst="rect">
            <a:avLst/>
          </a:prstGeom>
        </p:spPr>
        <p:txBody>
          <a:bodyPr vert="horz" lIns="0" tIns="0" rIns="0" bIns="0" rtlCol="0" anchor="t"/>
          <a:lstStyle>
            <a:lvl1pPr algn="l">
              <a:defRPr sz="600">
                <a:solidFill>
                  <a:schemeClr val="bg1"/>
                </a:solidFill>
              </a:defRPr>
            </a:lvl1pPr>
          </a:lstStyle>
          <a:p>
            <a:endParaRPr lang="nl-NL"/>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‹Nr.›</a:t>
            </a:fld>
            <a:endParaRPr lang="en-US"/>
          </a:p>
        </p:txBody>
      </p:sp>
      <p:sp>
        <p:nvSpPr>
          <p:cNvPr id="10" name="Text Placeholder 2"/>
          <p:cNvSpPr>
            <a:spLocks noGrp="1"/>
          </p:cNvSpPr>
          <p:nvPr>
            <p:ph type="body" sz="quarter" idx="25"/>
          </p:nvPr>
        </p:nvSpPr>
        <p:spPr>
          <a:xfrm>
            <a:off x="2347256" y="1903975"/>
            <a:ext cx="6220481" cy="914400"/>
          </a:xfrm>
        </p:spPr>
        <p:txBody>
          <a:bodyPr>
            <a:normAutofit/>
          </a:bodyPr>
          <a:lstStyle>
            <a:lvl1pPr>
              <a:spcAft>
                <a:spcPts val="600"/>
              </a:spcAft>
              <a:defRPr sz="2700" b="1">
                <a:solidFill>
                  <a:schemeClr val="tx1"/>
                </a:solidFill>
              </a:defRPr>
            </a:lvl1pPr>
            <a:lvl2pPr marL="1359" indent="0">
              <a:buNone/>
              <a:defRPr sz="1600">
                <a:solidFill>
                  <a:schemeClr val="tx1"/>
                </a:solidFill>
              </a:defRPr>
            </a:lvl2pPr>
          </a:lstStyle>
          <a:p>
            <a:pPr lvl="0"/>
            <a:r>
              <a:rPr lang="en-US"/>
              <a:t>Edit Master text styles</a:t>
            </a:r>
          </a:p>
          <a:p>
            <a:pPr lvl="1"/>
            <a:r>
              <a:rPr lang="en-US"/>
              <a:t>Second level</a:t>
            </a:r>
          </a:p>
        </p:txBody>
      </p:sp>
      <p:sp>
        <p:nvSpPr>
          <p:cNvPr id="12" name="Footer Placeholder 3"/>
          <p:cNvSpPr>
            <a:spLocks noGrp="1"/>
          </p:cNvSpPr>
          <p:nvPr>
            <p:ph type="ftr" sz="quarter" idx="3"/>
          </p:nvPr>
        </p:nvSpPr>
        <p:spPr>
          <a:xfrm>
            <a:off x="574675" y="4865688"/>
            <a:ext cx="7578724" cy="215900"/>
          </a:xfrm>
          <a:prstGeom prst="rect">
            <a:avLst/>
          </a:prstGeom>
        </p:spPr>
        <p:txBody>
          <a:bodyPr vert="horz" lIns="0" tIns="0" rIns="0" bIns="0" rtlCol="0" anchor="t"/>
          <a:lstStyle>
            <a:lvl1pPr algn="l">
              <a:defRPr sz="600">
                <a:solidFill>
                  <a:schemeClr val="tx1"/>
                </a:solidFill>
              </a:defRPr>
            </a:lvl1pPr>
          </a:lstStyle>
          <a:p>
            <a:endParaRPr lang="nl-NL"/>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‹Nr.›</a:t>
            </a:fld>
            <a:endParaRPr lang="en-US"/>
          </a:p>
        </p:txBody>
      </p:sp>
      <p:sp>
        <p:nvSpPr>
          <p:cNvPr id="13" name="Content Placeholder 2"/>
          <p:cNvSpPr>
            <a:spLocks noGrp="1"/>
          </p:cNvSpPr>
          <p:nvPr>
            <p:ph sz="quarter" idx="16"/>
          </p:nvPr>
        </p:nvSpPr>
        <p:spPr>
          <a:xfrm>
            <a:off x="574675" y="1646238"/>
            <a:ext cx="6735600" cy="29781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Footer Placeholder 3"/>
          <p:cNvSpPr>
            <a:spLocks noGrp="1"/>
          </p:cNvSpPr>
          <p:nvPr>
            <p:ph type="ftr" sz="quarter" idx="3"/>
          </p:nvPr>
        </p:nvSpPr>
        <p:spPr>
          <a:xfrm>
            <a:off x="574675" y="4865688"/>
            <a:ext cx="7578724" cy="215900"/>
          </a:xfrm>
          <a:prstGeom prst="rect">
            <a:avLst/>
          </a:prstGeom>
        </p:spPr>
        <p:txBody>
          <a:bodyPr vert="horz" lIns="0" tIns="0" rIns="0" bIns="0" rtlCol="0" anchor="t">
            <a:normAutofit/>
          </a:bodyPr>
          <a:lstStyle>
            <a:lvl1pPr algn="l">
              <a:defRPr sz="600">
                <a:solidFill>
                  <a:schemeClr val="tx1"/>
                </a:solidFill>
              </a:defRPr>
            </a:lvl1pPr>
          </a:lstStyle>
          <a:p>
            <a:endParaRPr lang="nl-NL"/>
          </a:p>
        </p:txBody>
      </p:sp>
      <p:sp>
        <p:nvSpPr>
          <p:cNvPr id="6" name="Text Placeholder 2"/>
          <p:cNvSpPr>
            <a:spLocks noGrp="1"/>
          </p:cNvSpPr>
          <p:nvPr>
            <p:ph type="body" sz="quarter" idx="10"/>
          </p:nvPr>
        </p:nvSpPr>
        <p:spPr>
          <a:xfrm>
            <a:off x="574675" y="560388"/>
            <a:ext cx="6732588" cy="1017587"/>
          </a:xfrm>
        </p:spPr>
        <p:txBody>
          <a:bodyPr anchor="ctr">
            <a:normAutofit/>
          </a:bodyPr>
          <a:lstStyle>
            <a:lvl1pPr>
              <a:lnSpc>
                <a:spcPct val="100000"/>
              </a:lnSpc>
              <a:spcAft>
                <a:spcPts val="0"/>
              </a:spcAft>
              <a:defRPr sz="3200" b="1">
                <a:solidFill>
                  <a:schemeClr val="tx2"/>
                </a:solidFill>
              </a:defRPr>
            </a:lvl1pPr>
            <a:lvl2pPr marL="1359" indent="0">
              <a:buNone/>
              <a:defRPr/>
            </a:lvl2pPr>
          </a:lstStyle>
          <a:p>
            <a:pPr lvl="0"/>
            <a:r>
              <a:rPr lang="en-US"/>
              <a:t>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 J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‹Nr.›</a:t>
            </a:fld>
            <a:endParaRPr lang="en-US"/>
          </a:p>
        </p:txBody>
      </p:sp>
      <p:sp>
        <p:nvSpPr>
          <p:cNvPr id="3" name="Content Placeholder 2"/>
          <p:cNvSpPr>
            <a:spLocks noGrp="1"/>
          </p:cNvSpPr>
          <p:nvPr>
            <p:ph sz="quarter" idx="16"/>
          </p:nvPr>
        </p:nvSpPr>
        <p:spPr>
          <a:xfrm>
            <a:off x="574675" y="1646238"/>
            <a:ext cx="6733491" cy="29781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8" name="Footer Placeholder 3"/>
          <p:cNvSpPr>
            <a:spLocks noGrp="1"/>
          </p:cNvSpPr>
          <p:nvPr>
            <p:ph type="ftr" sz="quarter" idx="3"/>
          </p:nvPr>
        </p:nvSpPr>
        <p:spPr>
          <a:xfrm>
            <a:off x="574675" y="4865688"/>
            <a:ext cx="7578724" cy="215900"/>
          </a:xfrm>
          <a:prstGeom prst="rect">
            <a:avLst/>
          </a:prstGeom>
        </p:spPr>
        <p:txBody>
          <a:bodyPr vert="horz" lIns="0" tIns="0" rIns="0" bIns="0" rtlCol="0" anchor="t">
            <a:normAutofit/>
          </a:bodyPr>
          <a:lstStyle>
            <a:lvl1pPr algn="l">
              <a:defRPr sz="600">
                <a:solidFill>
                  <a:schemeClr val="tx1"/>
                </a:solidFill>
              </a:defRPr>
            </a:lvl1pPr>
          </a:lstStyle>
          <a:p>
            <a:endParaRPr lang="nl-NL"/>
          </a:p>
        </p:txBody>
      </p:sp>
      <p:sp>
        <p:nvSpPr>
          <p:cNvPr id="6" name="Text Placeholder 2"/>
          <p:cNvSpPr>
            <a:spLocks noGrp="1"/>
          </p:cNvSpPr>
          <p:nvPr>
            <p:ph type="body" sz="quarter" idx="10"/>
          </p:nvPr>
        </p:nvSpPr>
        <p:spPr>
          <a:xfrm>
            <a:off x="574675" y="560388"/>
            <a:ext cx="6732588" cy="1017587"/>
          </a:xfrm>
        </p:spPr>
        <p:txBody>
          <a:bodyPr anchor="ctr">
            <a:normAutofit/>
          </a:bodyPr>
          <a:lstStyle>
            <a:lvl1pPr>
              <a:lnSpc>
                <a:spcPct val="100000"/>
              </a:lnSpc>
              <a:spcAft>
                <a:spcPts val="0"/>
              </a:spcAft>
              <a:defRPr sz="3200" b="1">
                <a:solidFill>
                  <a:schemeClr val="tx2"/>
                </a:solidFill>
              </a:defRPr>
            </a:lvl1pPr>
            <a:lvl2pPr marL="1359" indent="0">
              <a:buNone/>
              <a:defRPr/>
            </a:lvl2pPr>
          </a:lstStyle>
          <a:p>
            <a:pPr lvl="0"/>
            <a:r>
              <a:rPr lang="en-US"/>
              <a:t>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 J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‹Nr.›</a:t>
            </a:fld>
            <a:endParaRPr lang="en-US"/>
          </a:p>
        </p:txBody>
      </p:sp>
      <p:sp>
        <p:nvSpPr>
          <p:cNvPr id="13" name="Content Placeholder 2"/>
          <p:cNvSpPr>
            <a:spLocks noGrp="1"/>
          </p:cNvSpPr>
          <p:nvPr>
            <p:ph sz="quarter" idx="16"/>
          </p:nvPr>
        </p:nvSpPr>
        <p:spPr>
          <a:xfrm>
            <a:off x="574675" y="1646238"/>
            <a:ext cx="6735600" cy="29781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8" name="Footer Placeholder 3"/>
          <p:cNvSpPr>
            <a:spLocks noGrp="1"/>
          </p:cNvSpPr>
          <p:nvPr>
            <p:ph type="ftr" sz="quarter" idx="3"/>
          </p:nvPr>
        </p:nvSpPr>
        <p:spPr>
          <a:xfrm>
            <a:off x="574675" y="4865688"/>
            <a:ext cx="7578724" cy="215900"/>
          </a:xfrm>
          <a:prstGeom prst="rect">
            <a:avLst/>
          </a:prstGeom>
        </p:spPr>
        <p:txBody>
          <a:bodyPr vert="horz" lIns="0" tIns="0" rIns="0" bIns="0" rtlCol="0" anchor="t">
            <a:normAutofit/>
          </a:bodyPr>
          <a:lstStyle>
            <a:lvl1pPr algn="l">
              <a:defRPr sz="600">
                <a:solidFill>
                  <a:schemeClr val="tx1"/>
                </a:solidFill>
              </a:defRPr>
            </a:lvl1pPr>
          </a:lstStyle>
          <a:p>
            <a:endParaRPr lang="nl-NL"/>
          </a:p>
        </p:txBody>
      </p:sp>
      <p:sp>
        <p:nvSpPr>
          <p:cNvPr id="6" name="Text Placeholder 2"/>
          <p:cNvSpPr>
            <a:spLocks noGrp="1"/>
          </p:cNvSpPr>
          <p:nvPr>
            <p:ph type="body" sz="quarter" idx="10"/>
          </p:nvPr>
        </p:nvSpPr>
        <p:spPr>
          <a:xfrm>
            <a:off x="574675" y="560388"/>
            <a:ext cx="6732588" cy="1017587"/>
          </a:xfrm>
        </p:spPr>
        <p:txBody>
          <a:bodyPr anchor="ctr">
            <a:normAutofit/>
          </a:bodyPr>
          <a:lstStyle>
            <a:lvl1pPr>
              <a:lnSpc>
                <a:spcPct val="100000"/>
              </a:lnSpc>
              <a:spcAft>
                <a:spcPts val="0"/>
              </a:spcAft>
              <a:defRPr sz="3200" b="1">
                <a:solidFill>
                  <a:schemeClr val="tx2"/>
                </a:solidFill>
              </a:defRPr>
            </a:lvl1pPr>
            <a:lvl2pPr marL="1359" indent="0">
              <a:buNone/>
              <a:defRPr/>
            </a:lvl2pPr>
          </a:lstStyle>
          <a:p>
            <a:pPr lvl="0"/>
            <a:r>
              <a:rPr lang="en-US"/>
              <a:t>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2"/>
        </a:solidFill>
        <a:effectLst/>
      </p:bgPr>
    </p:bg>
    <p:spTree>
      <p:nvGrpSpPr>
        <p:cNvPr id="1" name=""/>
        <p:cNvGrpSpPr/>
        <p:nvPr/>
      </p:nvGrpSpPr>
      <p:grpSpPr>
        <a:xfrm>
          <a:off x="0" y="0"/>
          <a:ext cx="0" cy="0"/>
          <a:chOff x="0" y="0"/>
          <a:chExt cx="0" cy="0"/>
        </a:xfrm>
      </p:grpSpPr>
      <p:sp>
        <p:nvSpPr>
          <p:cNvPr id="9"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‹Nr.›</a:t>
            </a:fld>
            <a:endParaRPr lang="en-US"/>
          </a:p>
        </p:txBody>
      </p:sp>
      <p:sp>
        <p:nvSpPr>
          <p:cNvPr id="17" name="Content Placeholder 2"/>
          <p:cNvSpPr>
            <a:spLocks noGrp="1"/>
          </p:cNvSpPr>
          <p:nvPr>
            <p:ph sz="quarter" idx="17"/>
          </p:nvPr>
        </p:nvSpPr>
        <p:spPr>
          <a:xfrm>
            <a:off x="574676" y="1646238"/>
            <a:ext cx="3925888" cy="29781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0" name="Content Placeholder 2"/>
          <p:cNvSpPr>
            <a:spLocks noGrp="1"/>
          </p:cNvSpPr>
          <p:nvPr>
            <p:ph sz="quarter" idx="18"/>
          </p:nvPr>
        </p:nvSpPr>
        <p:spPr>
          <a:xfrm>
            <a:off x="4647170" y="1646238"/>
            <a:ext cx="3925888" cy="29781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0" name="Footer Placeholder 3"/>
          <p:cNvSpPr>
            <a:spLocks noGrp="1"/>
          </p:cNvSpPr>
          <p:nvPr>
            <p:ph type="ftr" sz="quarter" idx="3"/>
          </p:nvPr>
        </p:nvSpPr>
        <p:spPr>
          <a:xfrm>
            <a:off x="574675" y="4865688"/>
            <a:ext cx="7578724" cy="215900"/>
          </a:xfrm>
          <a:prstGeom prst="rect">
            <a:avLst/>
          </a:prstGeom>
        </p:spPr>
        <p:txBody>
          <a:bodyPr vert="horz" lIns="0" tIns="0" rIns="0" bIns="0" rtlCol="0" anchor="t">
            <a:normAutofit/>
          </a:bodyPr>
          <a:lstStyle>
            <a:lvl1pPr algn="l">
              <a:defRPr sz="600">
                <a:solidFill>
                  <a:schemeClr val="tx1"/>
                </a:solidFill>
              </a:defRPr>
            </a:lvl1pPr>
          </a:lstStyle>
          <a:p>
            <a:endParaRPr lang="nl-NL"/>
          </a:p>
        </p:txBody>
      </p:sp>
      <p:sp>
        <p:nvSpPr>
          <p:cNvPr id="7" name="Text Placeholder 2"/>
          <p:cNvSpPr>
            <a:spLocks noGrp="1"/>
          </p:cNvSpPr>
          <p:nvPr>
            <p:ph type="body" sz="quarter" idx="10"/>
          </p:nvPr>
        </p:nvSpPr>
        <p:spPr>
          <a:xfrm>
            <a:off x="574674" y="560388"/>
            <a:ext cx="7998383" cy="1017587"/>
          </a:xfrm>
        </p:spPr>
        <p:txBody>
          <a:bodyPr anchor="ctr">
            <a:normAutofit/>
          </a:bodyPr>
          <a:lstStyle>
            <a:lvl1pPr>
              <a:lnSpc>
                <a:spcPct val="100000"/>
              </a:lnSpc>
              <a:spcAft>
                <a:spcPts val="0"/>
              </a:spcAft>
              <a:defRPr sz="3200" b="1">
                <a:solidFill>
                  <a:schemeClr val="tx2"/>
                </a:solidFill>
              </a:defRPr>
            </a:lvl1pPr>
            <a:lvl2pPr marL="1359" indent="0">
              <a:buNone/>
              <a:defRPr/>
            </a:lvl2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Capt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‹Nr.›</a:t>
            </a:fld>
            <a:endParaRPr lang="en-US"/>
          </a:p>
        </p:txBody>
      </p:sp>
      <p:sp>
        <p:nvSpPr>
          <p:cNvPr id="17" name="Content Placeholder 2"/>
          <p:cNvSpPr>
            <a:spLocks noGrp="1"/>
          </p:cNvSpPr>
          <p:nvPr>
            <p:ph sz="quarter" idx="17"/>
          </p:nvPr>
        </p:nvSpPr>
        <p:spPr>
          <a:xfrm>
            <a:off x="574676" y="1646238"/>
            <a:ext cx="3048061" cy="29781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9" name="Content Placeholder 2"/>
          <p:cNvSpPr>
            <a:spLocks noGrp="1"/>
          </p:cNvSpPr>
          <p:nvPr>
            <p:ph sz="quarter" idx="24"/>
          </p:nvPr>
        </p:nvSpPr>
        <p:spPr>
          <a:xfrm>
            <a:off x="3868346" y="1646238"/>
            <a:ext cx="3048061" cy="29781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0" name="Content Placeholder 2"/>
          <p:cNvSpPr>
            <a:spLocks noGrp="1"/>
          </p:cNvSpPr>
          <p:nvPr>
            <p:ph sz="quarter" idx="25" hasCustomPrompt="1"/>
          </p:nvPr>
        </p:nvSpPr>
        <p:spPr>
          <a:xfrm>
            <a:off x="7162017" y="1904848"/>
            <a:ext cx="1411042" cy="2719540"/>
          </a:xfrm>
        </p:spPr>
        <p:txBody>
          <a:bodyPr>
            <a:normAutofit/>
          </a:bodyPr>
          <a:lstStyle>
            <a:lvl1pPr>
              <a:defRPr sz="1050" i="1"/>
            </a:lvl1pPr>
          </a:lstStyle>
          <a:p>
            <a:pPr lvl="0"/>
            <a:r>
              <a:rPr lang="en-US"/>
              <a:t>Edit Caption text styles</a:t>
            </a:r>
          </a:p>
        </p:txBody>
      </p:sp>
      <p:sp>
        <p:nvSpPr>
          <p:cNvPr id="11" name="Footer Placeholder 3"/>
          <p:cNvSpPr>
            <a:spLocks noGrp="1"/>
          </p:cNvSpPr>
          <p:nvPr>
            <p:ph type="ftr" sz="quarter" idx="3"/>
          </p:nvPr>
        </p:nvSpPr>
        <p:spPr>
          <a:xfrm>
            <a:off x="574675" y="4865688"/>
            <a:ext cx="7578724" cy="215900"/>
          </a:xfrm>
          <a:prstGeom prst="rect">
            <a:avLst/>
          </a:prstGeom>
        </p:spPr>
        <p:txBody>
          <a:bodyPr vert="horz" lIns="0" tIns="0" rIns="0" bIns="0" rtlCol="0" anchor="t">
            <a:normAutofit/>
          </a:bodyPr>
          <a:lstStyle>
            <a:lvl1pPr algn="l">
              <a:defRPr sz="600">
                <a:solidFill>
                  <a:schemeClr val="tx1"/>
                </a:solidFill>
              </a:defRPr>
            </a:lvl1pPr>
          </a:lstStyle>
          <a:p>
            <a:endParaRPr lang="nl-NL"/>
          </a:p>
        </p:txBody>
      </p:sp>
      <p:sp>
        <p:nvSpPr>
          <p:cNvPr id="12" name="Text Placeholder 2"/>
          <p:cNvSpPr>
            <a:spLocks noGrp="1"/>
          </p:cNvSpPr>
          <p:nvPr>
            <p:ph type="body" sz="quarter" idx="10"/>
          </p:nvPr>
        </p:nvSpPr>
        <p:spPr>
          <a:xfrm>
            <a:off x="574675" y="560388"/>
            <a:ext cx="6732588" cy="1017587"/>
          </a:xfrm>
        </p:spPr>
        <p:txBody>
          <a:bodyPr anchor="ctr">
            <a:normAutofit/>
          </a:bodyPr>
          <a:lstStyle>
            <a:lvl1pPr>
              <a:lnSpc>
                <a:spcPct val="100000"/>
              </a:lnSpc>
              <a:spcAft>
                <a:spcPts val="0"/>
              </a:spcAft>
              <a:defRPr sz="3200" b="1">
                <a:solidFill>
                  <a:schemeClr val="tx2"/>
                </a:solidFill>
              </a:defRPr>
            </a:lvl1pPr>
            <a:lvl2pPr marL="1359" indent="0">
              <a:buNone/>
              <a:defRPr/>
            </a:lvl2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087" y="571050"/>
            <a:ext cx="7996651" cy="994172"/>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571087" y="1650206"/>
            <a:ext cx="7996651" cy="2982516"/>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‹Nr.›</a:t>
            </a:fld>
            <a:endParaRPr lang="en-US"/>
          </a:p>
        </p:txBody>
      </p:sp>
      <p:sp>
        <p:nvSpPr>
          <p:cNvPr id="4" name="Footer Placeholder 3"/>
          <p:cNvSpPr>
            <a:spLocks noGrp="1"/>
          </p:cNvSpPr>
          <p:nvPr>
            <p:ph type="ftr" sz="quarter" idx="3"/>
          </p:nvPr>
        </p:nvSpPr>
        <p:spPr>
          <a:xfrm>
            <a:off x="574675" y="4865688"/>
            <a:ext cx="7578724" cy="215900"/>
          </a:xfrm>
          <a:prstGeom prst="rect">
            <a:avLst/>
          </a:prstGeom>
        </p:spPr>
        <p:txBody>
          <a:bodyPr vert="horz" lIns="0" tIns="0" rIns="0" bIns="0" rtlCol="0" anchor="t">
            <a:normAutofit/>
          </a:bodyPr>
          <a:lstStyle>
            <a:lvl1pPr algn="l">
              <a:defRPr sz="600">
                <a:solidFill>
                  <a:schemeClr val="tx1"/>
                </a:solidFill>
              </a:defRPr>
            </a:lvl1pPr>
          </a:lstStyle>
          <a:p>
            <a:endParaRPr lang="nl-NL"/>
          </a:p>
        </p:txBody>
      </p:sp>
    </p:spTree>
    <p:extLst>
      <p:ext uri="{BB962C8B-B14F-4D97-AF65-F5344CB8AC3E}">
        <p14:creationId xmlns:p14="http://schemas.microsoft.com/office/powerpoint/2010/main" val="565888297"/>
      </p:ext>
    </p:extLst>
  </p:cSld>
  <p:clrMap bg1="lt1" tx1="dk1" bg2="lt2" tx2="dk2" accent1="accent1" accent2="accent2" accent3="accent3" accent4="accent4" accent5="accent5" accent6="accent6" hlink="hlink" folHlink="folHlink"/>
  <p:sldLayoutIdLst>
    <p:sldLayoutId id="2147483684" r:id="rId1"/>
    <p:sldLayoutId id="2147483747" r:id="rId2"/>
    <p:sldLayoutId id="2147483743" r:id="rId3"/>
    <p:sldLayoutId id="2147483742" r:id="rId4"/>
    <p:sldLayoutId id="2147483744" r:id="rId5"/>
    <p:sldLayoutId id="2147483737" r:id="rId6"/>
    <p:sldLayoutId id="2147483736" r:id="rId7"/>
    <p:sldLayoutId id="2147483729" r:id="rId8"/>
    <p:sldLayoutId id="2147483696" r:id="rId9"/>
    <p:sldLayoutId id="2147483698" r:id="rId10"/>
    <p:sldLayoutId id="2147483699" r:id="rId11"/>
    <p:sldLayoutId id="2147483724" r:id="rId12"/>
    <p:sldLayoutId id="2147483700" r:id="rId13"/>
    <p:sldLayoutId id="2147483741" r:id="rId14"/>
    <p:sldLayoutId id="2147483750" r:id="rId15"/>
    <p:sldLayoutId id="2147483751" r:id="rId16"/>
  </p:sldLayoutIdLst>
  <p:hf hdr="0" dt="0"/>
  <p:txStyles>
    <p:titleStyle>
      <a:lvl1pPr algn="l" defTabSz="685766" rtl="0" eaLnBrk="1" latinLnBrk="0" hangingPunct="1">
        <a:lnSpc>
          <a:spcPct val="100000"/>
        </a:lnSpc>
        <a:spcBef>
          <a:spcPct val="0"/>
        </a:spcBef>
        <a:buNone/>
        <a:defRPr sz="3200" b="1" i="0" kern="1200">
          <a:solidFill>
            <a:schemeClr val="tx2"/>
          </a:solidFill>
          <a:latin typeface="Arial" charset="0"/>
          <a:ea typeface="+mj-ea"/>
          <a:cs typeface="+mj-cs"/>
        </a:defRPr>
      </a:lvl1pPr>
    </p:titleStyle>
    <p:bodyStyle>
      <a:lvl1pPr marL="0" indent="-172800" algn="l" defTabSz="685766" rtl="0" eaLnBrk="1" latinLnBrk="0" hangingPunct="1">
        <a:lnSpc>
          <a:spcPct val="100000"/>
        </a:lnSpc>
        <a:spcBef>
          <a:spcPts val="0"/>
        </a:spcBef>
        <a:spcAft>
          <a:spcPts val="850"/>
        </a:spcAft>
        <a:buClr>
          <a:schemeClr val="tx2"/>
        </a:buClr>
        <a:buFontTx/>
        <a:buNone/>
        <a:defRPr sz="1200" b="0" i="0" kern="1200" baseline="0">
          <a:solidFill>
            <a:schemeClr val="tx1"/>
          </a:solidFill>
          <a:latin typeface="Arial" charset="0"/>
          <a:ea typeface="+mn-ea"/>
          <a:cs typeface="+mn-cs"/>
        </a:defRPr>
      </a:lvl1pPr>
      <a:lvl2pPr marL="172800" indent="-171441" algn="l" defTabSz="685766" rtl="0" eaLnBrk="1" latinLnBrk="0" hangingPunct="1">
        <a:lnSpc>
          <a:spcPct val="90000"/>
        </a:lnSpc>
        <a:spcBef>
          <a:spcPts val="0"/>
        </a:spcBef>
        <a:buClr>
          <a:schemeClr val="tx2"/>
        </a:buClr>
        <a:buFont typeface="Arial" panose="020B0604020202020204" pitchFamily="34" charset="0"/>
        <a:buChar char="•"/>
        <a:defRPr sz="1200" b="0" i="0" kern="1200" baseline="0">
          <a:solidFill>
            <a:schemeClr val="tx1"/>
          </a:solidFill>
          <a:latin typeface="Arial" charset="0"/>
          <a:ea typeface="+mn-ea"/>
          <a:cs typeface="+mn-cs"/>
        </a:defRPr>
      </a:lvl2pPr>
      <a:lvl3pPr marL="338400" indent="-171441" algn="l" defTabSz="685766" rtl="0" eaLnBrk="1" latinLnBrk="0" hangingPunct="1">
        <a:lnSpc>
          <a:spcPct val="90000"/>
        </a:lnSpc>
        <a:spcBef>
          <a:spcPts val="375"/>
        </a:spcBef>
        <a:buClr>
          <a:schemeClr val="tx2"/>
        </a:buClr>
        <a:buFont typeface=".AppleSystemUIFont" charset="-120"/>
        <a:buChar char="-"/>
        <a:defRPr sz="1200" b="0" i="0" kern="1200" baseline="0">
          <a:solidFill>
            <a:schemeClr val="tx1"/>
          </a:solidFill>
          <a:latin typeface="Arial" charset="0"/>
          <a:ea typeface="+mn-ea"/>
          <a:cs typeface="+mn-cs"/>
        </a:defRPr>
      </a:lvl3pPr>
      <a:lvl4pPr marL="572400" indent="-171441" algn="l" defTabSz="685766" rtl="0" eaLnBrk="1" latinLnBrk="0" hangingPunct="1">
        <a:lnSpc>
          <a:spcPct val="90000"/>
        </a:lnSpc>
        <a:spcBef>
          <a:spcPts val="375"/>
        </a:spcBef>
        <a:buClr>
          <a:schemeClr val="tx1">
            <a:lumMod val="60000"/>
            <a:lumOff val="40000"/>
          </a:schemeClr>
        </a:buClr>
        <a:buFont typeface="Arial" panose="020B0604020202020204" pitchFamily="34" charset="0"/>
        <a:buChar char="•"/>
        <a:defRPr sz="1200" b="0" i="0" kern="1200" baseline="0">
          <a:solidFill>
            <a:schemeClr val="tx1"/>
          </a:solidFill>
          <a:latin typeface="Arial" charset="0"/>
          <a:ea typeface="+mn-ea"/>
          <a:cs typeface="+mn-cs"/>
        </a:defRPr>
      </a:lvl4pPr>
      <a:lvl5pPr marL="774000" indent="-171441" algn="l" defTabSz="685766" rtl="0" eaLnBrk="1" latinLnBrk="0" hangingPunct="1">
        <a:lnSpc>
          <a:spcPct val="90000"/>
        </a:lnSpc>
        <a:spcBef>
          <a:spcPts val="375"/>
        </a:spcBef>
        <a:buClr>
          <a:schemeClr val="tx1">
            <a:lumMod val="60000"/>
            <a:lumOff val="40000"/>
          </a:schemeClr>
        </a:buClr>
        <a:buFont typeface=".AppleSystemUIFont" charset="-120"/>
        <a:buChar char="-"/>
        <a:defRPr sz="1200" b="0" i="0" kern="1200" baseline="0">
          <a:solidFill>
            <a:schemeClr val="tx1"/>
          </a:solidFill>
          <a:latin typeface="Arial" charset="0"/>
          <a:ea typeface="+mn-ea"/>
          <a:cs typeface="+mn-cs"/>
        </a:defRPr>
      </a:lvl5pPr>
      <a:lvl6pPr marL="1885856"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1"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4"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3"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1" algn="l" defTabSz="685766" rtl="0" eaLnBrk="1" latinLnBrk="0" hangingPunct="1">
        <a:defRPr sz="1350" kern="1200">
          <a:solidFill>
            <a:schemeClr val="tx1"/>
          </a:solidFill>
          <a:latin typeface="+mn-lt"/>
          <a:ea typeface="+mn-ea"/>
          <a:cs typeface="+mn-cs"/>
        </a:defRPr>
      </a:lvl5pPr>
      <a:lvl6pPr marL="1714414"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3"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3" userDrawn="1">
          <p15:clr>
            <a:srgbClr val="F26B43"/>
          </p15:clr>
        </p15:guide>
        <p15:guide id="2" pos="362" userDrawn="1">
          <p15:clr>
            <a:srgbClr val="F26B43"/>
          </p15:clr>
        </p15:guide>
        <p15:guide id="3" pos="5397" userDrawn="1">
          <p15:clr>
            <a:srgbClr val="F26B43"/>
          </p15:clr>
        </p15:guide>
        <p15:guide id="5" orient="horz" pos="2913" userDrawn="1">
          <p15:clr>
            <a:srgbClr val="F26B43"/>
          </p15:clr>
        </p15:guide>
        <p15:guide id="6" orient="horz" pos="994" userDrawn="1">
          <p15:clr>
            <a:srgbClr val="F26B43"/>
          </p15:clr>
        </p15:guide>
        <p15:guide id="7" orient="horz" pos="1037" userDrawn="1">
          <p15:clr>
            <a:srgbClr val="F26B43"/>
          </p15:clr>
        </p15:guide>
        <p15:guide id="8" pos="2835" userDrawn="1">
          <p15:clr>
            <a:srgbClr val="F26B43"/>
          </p15:clr>
        </p15:guide>
        <p15:guide id="9" pos="29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www.leaseplan.com/de-de/amazon/" TargetMode="External"/><Relationship Id="rId2" Type="http://schemas.openxmlformats.org/officeDocument/2006/relationships/hyperlink" Target="mailto:amazon.de@leaseplan.com"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leaseplan.de/werkstattpartnersuche" TargetMode="Externa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hyperlink" Target="https://www.leaseplan.de/werkstattpartnersuche?tx_ptleppartners_search%5Baction%5D=index&amp;tx_ptleppartners_search%5Bcontroller%5D=Search&amp;cHash=8da3c819bbd2d8ba1708b9805c1d60f5"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2"/>
          </a:fgClr>
          <a:bgClr>
            <a:schemeClr val="bg1"/>
          </a:bgClr>
        </a:pattFill>
        <a:effectLst/>
      </p:bgPr>
    </p:bg>
    <p:spTree>
      <p:nvGrpSpPr>
        <p:cNvPr id="1" name=""/>
        <p:cNvGrpSpPr/>
        <p:nvPr/>
      </p:nvGrpSpPr>
      <p:grpSpPr>
        <a:xfrm>
          <a:off x="0" y="0"/>
          <a:ext cx="0" cy="0"/>
          <a:chOff x="0" y="0"/>
          <a:chExt cx="0" cy="0"/>
        </a:xfrm>
      </p:grpSpPr>
      <p:pic>
        <p:nvPicPr>
          <p:cNvPr id="9" name="Picture Placeholder 8" descr="A row of blue vans&#10;&#10;Description automatically generated">
            <a:extLst>
              <a:ext uri="{FF2B5EF4-FFF2-40B4-BE49-F238E27FC236}">
                <a16:creationId xmlns:a16="http://schemas.microsoft.com/office/drawing/2014/main" id="{D5EB6C22-2A92-0DC4-BC71-18B0CAFA07DF}"/>
              </a:ext>
            </a:extLst>
          </p:cNvPr>
          <p:cNvPicPr>
            <a:picLocks noGrp="1" noChangeAspect="1"/>
          </p:cNvPicPr>
          <p:nvPr>
            <p:ph type="pic" sz="quarter" idx="19"/>
          </p:nvPr>
        </p:nvPicPr>
        <p:blipFill>
          <a:blip r:embed="rId3" cstate="email">
            <a:extLst>
              <a:ext uri="{28A0092B-C50C-407E-A947-70E740481C1C}">
                <a14:useLocalDpi xmlns:a14="http://schemas.microsoft.com/office/drawing/2010/main" val="0"/>
              </a:ext>
            </a:extLst>
          </a:blip>
          <a:srcRect t="1918" b="1918"/>
          <a:stretch/>
        </p:blipFill>
        <p:spPr>
          <a:xfrm>
            <a:off x="0" y="-1"/>
            <a:ext cx="9144000" cy="5143500"/>
          </a:xfrm>
        </p:spPr>
      </p:pic>
      <p:sp>
        <p:nvSpPr>
          <p:cNvPr id="20" name="Text Placeholder 19">
            <a:extLst>
              <a:ext uri="{FF2B5EF4-FFF2-40B4-BE49-F238E27FC236}">
                <a16:creationId xmlns:a16="http://schemas.microsoft.com/office/drawing/2014/main" id="{573DDDE4-5C55-9C28-7392-B9BE446138A5}"/>
              </a:ext>
            </a:extLst>
          </p:cNvPr>
          <p:cNvSpPr>
            <a:spLocks noGrp="1"/>
          </p:cNvSpPr>
          <p:nvPr>
            <p:ph type="body" sz="quarter" idx="15"/>
          </p:nvPr>
        </p:nvSpPr>
        <p:spPr>
          <a:xfrm>
            <a:off x="0" y="-3595"/>
            <a:ext cx="2533588" cy="1066450"/>
          </a:xfrm>
        </p:spPr>
        <p:txBody>
          <a:bodyPr/>
          <a:lstStyle/>
          <a:p>
            <a:endParaRPr lang="en-US" dirty="0"/>
          </a:p>
        </p:txBody>
      </p:sp>
      <p:sp>
        <p:nvSpPr>
          <p:cNvPr id="19" name="Slide Number Placeholder 7">
            <a:extLst>
              <a:ext uri="{FF2B5EF4-FFF2-40B4-BE49-F238E27FC236}">
                <a16:creationId xmlns:a16="http://schemas.microsoft.com/office/drawing/2014/main" id="{CD6D948F-F4E6-F51D-3F71-00F89CF3AAA5}"/>
              </a:ext>
            </a:extLst>
          </p:cNvPr>
          <p:cNvSpPr>
            <a:spLocks noGrp="1"/>
          </p:cNvSpPr>
          <p:nvPr>
            <p:ph type="sldNum" sz="quarter" idx="22"/>
          </p:nvPr>
        </p:nvSpPr>
        <p:spPr/>
        <p:txBody>
          <a:bodyPr/>
          <a:lstStyle/>
          <a:p>
            <a:fld id="{B03A62A7-1657-5A48-9B25-39586FE337CD}" type="slidenum">
              <a:rPr lang="en-GB" smtClean="0"/>
              <a:pPr/>
              <a:t>1</a:t>
            </a:fld>
            <a:endParaRPr lang="en-GB"/>
          </a:p>
        </p:txBody>
      </p:sp>
      <p:sp>
        <p:nvSpPr>
          <p:cNvPr id="4" name="Textfeld 3">
            <a:extLst>
              <a:ext uri="{FF2B5EF4-FFF2-40B4-BE49-F238E27FC236}">
                <a16:creationId xmlns:a16="http://schemas.microsoft.com/office/drawing/2014/main" id="{1492E5BA-5887-A763-8C54-C74FCAB14CE5}"/>
              </a:ext>
            </a:extLst>
          </p:cNvPr>
          <p:cNvSpPr txBox="1"/>
          <p:nvPr/>
        </p:nvSpPr>
        <p:spPr>
          <a:xfrm>
            <a:off x="5953329" y="3385000"/>
            <a:ext cx="3190672" cy="1077218"/>
          </a:xfrm>
          <a:prstGeom prst="rect">
            <a:avLst/>
          </a:prstGeom>
          <a:noFill/>
        </p:spPr>
        <p:txBody>
          <a:bodyPr wrap="square" rtlCol="0">
            <a:spAutoFit/>
          </a:bodyPr>
          <a:lstStyle/>
          <a:p>
            <a:r>
              <a:rPr lang="en-GB" sz="3200" b="1" dirty="0">
                <a:solidFill>
                  <a:schemeClr val="accent1"/>
                </a:solidFill>
                <a:latin typeface="+mj-lt"/>
              </a:rPr>
              <a:t>Aging Fleet Funding 2025</a:t>
            </a:r>
          </a:p>
        </p:txBody>
      </p:sp>
    </p:spTree>
    <p:extLst>
      <p:ext uri="{BB962C8B-B14F-4D97-AF65-F5344CB8AC3E}">
        <p14:creationId xmlns:p14="http://schemas.microsoft.com/office/powerpoint/2010/main" val="3167563423"/>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F38159-D33E-6437-7FE3-261FCB41647D}"/>
              </a:ext>
            </a:extLst>
          </p:cNvPr>
          <p:cNvSpPr>
            <a:spLocks noGrp="1"/>
          </p:cNvSpPr>
          <p:nvPr>
            <p:ph type="sldNum" sz="quarter" idx="12"/>
          </p:nvPr>
        </p:nvSpPr>
        <p:spPr/>
        <p:txBody>
          <a:bodyPr/>
          <a:lstStyle/>
          <a:p>
            <a:fld id="{B03A62A7-1657-5A48-9B25-39586FE337CD}" type="slidenum">
              <a:rPr lang="en-GB" smtClean="0"/>
              <a:pPr/>
              <a:t>10</a:t>
            </a:fld>
            <a:endParaRPr lang="en-GB"/>
          </a:p>
        </p:txBody>
      </p:sp>
      <p:sp>
        <p:nvSpPr>
          <p:cNvPr id="6" name="TextBox 5">
            <a:extLst>
              <a:ext uri="{FF2B5EF4-FFF2-40B4-BE49-F238E27FC236}">
                <a16:creationId xmlns:a16="http://schemas.microsoft.com/office/drawing/2014/main" id="{32994C91-E5D2-9DDA-BD02-E3AB4BE8BD7A}"/>
              </a:ext>
            </a:extLst>
          </p:cNvPr>
          <p:cNvSpPr txBox="1"/>
          <p:nvPr/>
        </p:nvSpPr>
        <p:spPr>
          <a:xfrm>
            <a:off x="152368" y="174739"/>
            <a:ext cx="7130093" cy="584775"/>
          </a:xfrm>
          <a:prstGeom prst="rect">
            <a:avLst/>
          </a:prstGeom>
          <a:noFill/>
        </p:spPr>
        <p:txBody>
          <a:bodyPr wrap="none" rtlCol="0">
            <a:spAutoFit/>
          </a:bodyPr>
          <a:lstStyle/>
          <a:p>
            <a:r>
              <a:rPr lang="de-DE" sz="3200" b="1" dirty="0">
                <a:solidFill>
                  <a:schemeClr val="accent1"/>
                </a:solidFill>
              </a:rPr>
              <a:t>Wissenswertes über das Programm</a:t>
            </a:r>
            <a:endParaRPr lang="en-US" sz="3200" b="1" dirty="0">
              <a:solidFill>
                <a:schemeClr val="accent1"/>
              </a:solidFill>
            </a:endParaRPr>
          </a:p>
        </p:txBody>
      </p:sp>
      <p:sp>
        <p:nvSpPr>
          <p:cNvPr id="7" name="Rectangle 6">
            <a:extLst>
              <a:ext uri="{FF2B5EF4-FFF2-40B4-BE49-F238E27FC236}">
                <a16:creationId xmlns:a16="http://schemas.microsoft.com/office/drawing/2014/main" id="{A0A5B21F-DA0D-0769-BF38-57F45F1F24DB}"/>
              </a:ext>
            </a:extLst>
          </p:cNvPr>
          <p:cNvSpPr/>
          <p:nvPr/>
        </p:nvSpPr>
        <p:spPr>
          <a:xfrm>
            <a:off x="152368" y="1349524"/>
            <a:ext cx="2762250" cy="298798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r>
              <a:rPr lang="de-DE" sz="1200" b="0" i="0" dirty="0">
                <a:solidFill>
                  <a:schemeClr val="bg1"/>
                </a:solidFill>
                <a:effectLst/>
              </a:rPr>
              <a:t>Sie erhalten von LeasePlan eine monatlich aktualisierte Fahrzeugliste der förderfähigen Fahrzeuge, einschließlich Ihres verbleibenden Budgets.</a:t>
            </a:r>
            <a:endParaRPr lang="en-US" sz="1200" b="0" i="0" dirty="0">
              <a:solidFill>
                <a:schemeClr val="bg1"/>
              </a:solidFill>
              <a:effectLst/>
            </a:endParaRPr>
          </a:p>
        </p:txBody>
      </p:sp>
      <p:sp>
        <p:nvSpPr>
          <p:cNvPr id="8" name="Rectangle 7">
            <a:extLst>
              <a:ext uri="{FF2B5EF4-FFF2-40B4-BE49-F238E27FC236}">
                <a16:creationId xmlns:a16="http://schemas.microsoft.com/office/drawing/2014/main" id="{D5D9F892-B6DC-7402-ED1E-8D3B4F6CB092}"/>
              </a:ext>
            </a:extLst>
          </p:cNvPr>
          <p:cNvSpPr/>
          <p:nvPr/>
        </p:nvSpPr>
        <p:spPr>
          <a:xfrm>
            <a:off x="3271829" y="1349524"/>
            <a:ext cx="2762250" cy="298798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r>
              <a:rPr lang="de-DE" sz="1200" dirty="0">
                <a:solidFill>
                  <a:schemeClr val="bg1"/>
                </a:solidFill>
              </a:rPr>
              <a:t>Die </a:t>
            </a:r>
            <a:r>
              <a:rPr lang="de-DE" sz="1200" dirty="0" err="1">
                <a:solidFill>
                  <a:schemeClr val="bg1"/>
                </a:solidFill>
              </a:rPr>
              <a:t>Einflottung</a:t>
            </a:r>
            <a:r>
              <a:rPr lang="de-DE" sz="1200" dirty="0">
                <a:solidFill>
                  <a:schemeClr val="bg1"/>
                </a:solidFill>
              </a:rPr>
              <a:t> förderfähiger Fahrzeuge erhöht anteilig das Gesamtbudget</a:t>
            </a:r>
          </a:p>
          <a:p>
            <a:pPr marL="285750" indent="-285750">
              <a:buFont typeface="Arial" panose="020B0604020202020204" pitchFamily="34" charset="0"/>
              <a:buChar char="•"/>
            </a:pPr>
            <a:endParaRPr lang="de-DE" sz="1200" dirty="0">
              <a:solidFill>
                <a:schemeClr val="bg1"/>
              </a:solidFill>
            </a:endParaRPr>
          </a:p>
          <a:p>
            <a:r>
              <a:rPr lang="de-DE" sz="1200" dirty="0">
                <a:solidFill>
                  <a:schemeClr val="bg1"/>
                </a:solidFill>
              </a:rPr>
              <a:t>Wenn z. B. im Juni 2025 ein Fahrzeug eingeflottet wird, erhöht sich das Gesamtbudget um 1/12 des Einzelbudgets für das Fahrzeug x Anzahl der verbleibenden Monate.</a:t>
            </a:r>
          </a:p>
          <a:p>
            <a:endParaRPr lang="de-DE" sz="1200" dirty="0">
              <a:solidFill>
                <a:schemeClr val="bg1"/>
              </a:solidFill>
            </a:endParaRPr>
          </a:p>
          <a:p>
            <a:r>
              <a:rPr lang="de-DE" sz="1200" dirty="0">
                <a:solidFill>
                  <a:schemeClr val="bg1"/>
                </a:solidFill>
              </a:rPr>
              <a:t>1.100 € / 12 Monate x 6 verbleibende Monate Jun-Dez = 550 €</a:t>
            </a:r>
            <a:endParaRPr lang="en-US" sz="1200" dirty="0">
              <a:solidFill>
                <a:schemeClr val="bg1"/>
              </a:solidFill>
            </a:endParaRPr>
          </a:p>
        </p:txBody>
      </p:sp>
      <p:sp>
        <p:nvSpPr>
          <p:cNvPr id="11" name="Rectangle 10">
            <a:extLst>
              <a:ext uri="{FF2B5EF4-FFF2-40B4-BE49-F238E27FC236}">
                <a16:creationId xmlns:a16="http://schemas.microsoft.com/office/drawing/2014/main" id="{1C0074EE-A540-F2EE-F18B-9DC5241770B1}"/>
              </a:ext>
            </a:extLst>
          </p:cNvPr>
          <p:cNvSpPr/>
          <p:nvPr/>
        </p:nvSpPr>
        <p:spPr>
          <a:xfrm>
            <a:off x="6217920" y="1349524"/>
            <a:ext cx="2762250" cy="304181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l" rtl="0" fontAlgn="base"/>
            <a:endParaRPr lang="en-US" sz="1400" i="0" dirty="0">
              <a:solidFill>
                <a:schemeClr val="bg1"/>
              </a:solidFill>
              <a:effectLst/>
              <a:latin typeface="Segoe UI" panose="020B0502040204020203" pitchFamily="34" charset="0"/>
            </a:endParaRPr>
          </a:p>
          <a:p>
            <a:pPr algn="l" rtl="0" fontAlgn="base"/>
            <a:r>
              <a:rPr lang="de-DE" sz="1200" i="0" dirty="0">
                <a:solidFill>
                  <a:schemeClr val="bg1"/>
                </a:solidFill>
                <a:effectLst/>
                <a:latin typeface="Arial" panose="020B0604020202020204" pitchFamily="34" charset="0"/>
              </a:rPr>
              <a:t>Die </a:t>
            </a:r>
            <a:r>
              <a:rPr lang="de-DE" sz="1200" i="0" dirty="0" err="1">
                <a:solidFill>
                  <a:schemeClr val="bg1"/>
                </a:solidFill>
                <a:effectLst/>
                <a:latin typeface="Arial" panose="020B0604020202020204" pitchFamily="34" charset="0"/>
              </a:rPr>
              <a:t>Ausflottung</a:t>
            </a:r>
            <a:r>
              <a:rPr lang="de-DE" sz="1200" i="0" dirty="0">
                <a:solidFill>
                  <a:schemeClr val="bg1"/>
                </a:solidFill>
                <a:effectLst/>
                <a:latin typeface="Arial" panose="020B0604020202020204" pitchFamily="34" charset="0"/>
              </a:rPr>
              <a:t> förderfähiger Fahrzeuge wirkt sich nicht auf das Gesamtbudget aus. </a:t>
            </a:r>
            <a:endParaRPr lang="en-US" sz="1200" i="0" dirty="0">
              <a:solidFill>
                <a:schemeClr val="bg1"/>
              </a:solidFill>
              <a:effectLst/>
              <a:latin typeface="Segoe UI" panose="020B0502040204020203" pitchFamily="34" charset="0"/>
            </a:endParaRPr>
          </a:p>
        </p:txBody>
      </p:sp>
      <p:sp>
        <p:nvSpPr>
          <p:cNvPr id="12" name="TextBox 11">
            <a:extLst>
              <a:ext uri="{FF2B5EF4-FFF2-40B4-BE49-F238E27FC236}">
                <a16:creationId xmlns:a16="http://schemas.microsoft.com/office/drawing/2014/main" id="{AFD3E18E-F0ED-9FE9-BF01-DF70EF69A71F}"/>
              </a:ext>
            </a:extLst>
          </p:cNvPr>
          <p:cNvSpPr txBox="1"/>
          <p:nvPr/>
        </p:nvSpPr>
        <p:spPr>
          <a:xfrm>
            <a:off x="152368" y="935395"/>
            <a:ext cx="1492716" cy="300082"/>
          </a:xfrm>
          <a:prstGeom prst="rect">
            <a:avLst/>
          </a:prstGeom>
          <a:noFill/>
        </p:spPr>
        <p:txBody>
          <a:bodyPr wrap="none" rtlCol="0">
            <a:spAutoFit/>
          </a:bodyPr>
          <a:lstStyle/>
          <a:p>
            <a:r>
              <a:rPr lang="en-US" b="1" dirty="0" err="1">
                <a:solidFill>
                  <a:schemeClr val="accent1"/>
                </a:solidFill>
              </a:rPr>
              <a:t>Kommunikation</a:t>
            </a:r>
            <a:endParaRPr lang="en-US" b="1" dirty="0">
              <a:solidFill>
                <a:schemeClr val="accent1"/>
              </a:solidFill>
            </a:endParaRPr>
          </a:p>
        </p:txBody>
      </p:sp>
      <p:sp>
        <p:nvSpPr>
          <p:cNvPr id="13" name="TextBox 12">
            <a:extLst>
              <a:ext uri="{FF2B5EF4-FFF2-40B4-BE49-F238E27FC236}">
                <a16:creationId xmlns:a16="http://schemas.microsoft.com/office/drawing/2014/main" id="{20218491-4C1C-3A27-8292-34F4A05EBB78}"/>
              </a:ext>
            </a:extLst>
          </p:cNvPr>
          <p:cNvSpPr txBox="1"/>
          <p:nvPr/>
        </p:nvSpPr>
        <p:spPr>
          <a:xfrm>
            <a:off x="3215640" y="935395"/>
            <a:ext cx="2329484" cy="300082"/>
          </a:xfrm>
          <a:prstGeom prst="rect">
            <a:avLst/>
          </a:prstGeom>
          <a:noFill/>
        </p:spPr>
        <p:txBody>
          <a:bodyPr wrap="none" rtlCol="0">
            <a:spAutoFit/>
          </a:bodyPr>
          <a:lstStyle/>
          <a:p>
            <a:r>
              <a:rPr lang="en-US" b="1" dirty="0" err="1">
                <a:solidFill>
                  <a:schemeClr val="accent1"/>
                </a:solidFill>
              </a:rPr>
              <a:t>Infleeting</a:t>
            </a:r>
            <a:r>
              <a:rPr lang="en-US" b="1" dirty="0">
                <a:solidFill>
                  <a:schemeClr val="accent1"/>
                </a:solidFill>
              </a:rPr>
              <a:t> von </a:t>
            </a:r>
            <a:r>
              <a:rPr lang="en-US" b="1" dirty="0" err="1">
                <a:solidFill>
                  <a:schemeClr val="accent1"/>
                </a:solidFill>
              </a:rPr>
              <a:t>Fahrzeugen</a:t>
            </a:r>
            <a:endParaRPr lang="en-US" b="1" dirty="0">
              <a:solidFill>
                <a:schemeClr val="accent1"/>
              </a:solidFill>
            </a:endParaRPr>
          </a:p>
        </p:txBody>
      </p:sp>
      <p:sp>
        <p:nvSpPr>
          <p:cNvPr id="14" name="TextBox 13">
            <a:extLst>
              <a:ext uri="{FF2B5EF4-FFF2-40B4-BE49-F238E27FC236}">
                <a16:creationId xmlns:a16="http://schemas.microsoft.com/office/drawing/2014/main" id="{34D1706B-E8AC-0976-A7E7-B0BEC594BA8E}"/>
              </a:ext>
            </a:extLst>
          </p:cNvPr>
          <p:cNvSpPr txBox="1"/>
          <p:nvPr/>
        </p:nvSpPr>
        <p:spPr>
          <a:xfrm>
            <a:off x="6149340" y="935395"/>
            <a:ext cx="2396810" cy="300082"/>
          </a:xfrm>
          <a:prstGeom prst="rect">
            <a:avLst/>
          </a:prstGeom>
          <a:noFill/>
        </p:spPr>
        <p:txBody>
          <a:bodyPr wrap="none" rtlCol="0">
            <a:spAutoFit/>
          </a:bodyPr>
          <a:lstStyle/>
          <a:p>
            <a:r>
              <a:rPr lang="en-US" b="1" dirty="0" err="1">
                <a:solidFill>
                  <a:schemeClr val="accent1"/>
                </a:solidFill>
              </a:rPr>
              <a:t>Defleeting</a:t>
            </a:r>
            <a:r>
              <a:rPr lang="en-US" b="1" dirty="0">
                <a:solidFill>
                  <a:schemeClr val="accent1"/>
                </a:solidFill>
              </a:rPr>
              <a:t> von </a:t>
            </a:r>
            <a:r>
              <a:rPr lang="en-US" b="1" dirty="0" err="1">
                <a:solidFill>
                  <a:schemeClr val="accent1"/>
                </a:solidFill>
              </a:rPr>
              <a:t>Fahrzeugen</a:t>
            </a:r>
            <a:endParaRPr lang="en-US" b="1" dirty="0">
              <a:solidFill>
                <a:schemeClr val="accent1"/>
              </a:solidFill>
            </a:endParaRPr>
          </a:p>
        </p:txBody>
      </p:sp>
    </p:spTree>
    <p:extLst>
      <p:ext uri="{BB962C8B-B14F-4D97-AF65-F5344CB8AC3E}">
        <p14:creationId xmlns:p14="http://schemas.microsoft.com/office/powerpoint/2010/main" val="76972269"/>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B7929CD-B765-D19E-56AB-21FD0E3722FC}"/>
              </a:ext>
            </a:extLst>
          </p:cNvPr>
          <p:cNvSpPr>
            <a:spLocks noGrp="1"/>
          </p:cNvSpPr>
          <p:nvPr>
            <p:ph type="sldNum" sz="quarter" idx="4"/>
          </p:nvPr>
        </p:nvSpPr>
        <p:spPr/>
        <p:txBody>
          <a:bodyPr/>
          <a:lstStyle/>
          <a:p>
            <a:fld id="{9DEF5E52-3BDE-E346-A6B3-6D257D3666B0}" type="slidenum">
              <a:rPr lang="en-US" smtClean="0"/>
              <a:pPr/>
              <a:t>11</a:t>
            </a:fld>
            <a:endParaRPr lang="en-US"/>
          </a:p>
        </p:txBody>
      </p:sp>
      <p:sp>
        <p:nvSpPr>
          <p:cNvPr id="3" name="Inhaltsplatzhalter 2">
            <a:extLst>
              <a:ext uri="{FF2B5EF4-FFF2-40B4-BE49-F238E27FC236}">
                <a16:creationId xmlns:a16="http://schemas.microsoft.com/office/drawing/2014/main" id="{20012837-AAC4-9F11-6205-D9B0C4798248}"/>
              </a:ext>
            </a:extLst>
          </p:cNvPr>
          <p:cNvSpPr>
            <a:spLocks noGrp="1"/>
          </p:cNvSpPr>
          <p:nvPr>
            <p:ph sz="quarter" idx="17"/>
          </p:nvPr>
        </p:nvSpPr>
        <p:spPr>
          <a:xfrm>
            <a:off x="574676" y="1646238"/>
            <a:ext cx="3407179" cy="2978150"/>
          </a:xfrm>
        </p:spPr>
        <p:txBody>
          <a:bodyPr>
            <a:normAutofit fontScale="85000" lnSpcReduction="10000"/>
          </a:bodyPr>
          <a:lstStyle/>
          <a:p>
            <a:r>
              <a:rPr lang="de-DE" sz="18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Customer Management</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de-DE" sz="1800" kern="100" dirty="0">
                <a:solidFill>
                  <a:srgbClr val="808080"/>
                </a:solidFill>
                <a:effectLst/>
                <a:latin typeface="Arial" panose="020B0604020202020204" pitchFamily="34" charset="0"/>
                <a:ea typeface="Times New Roman" panose="02020603050405020304" pitchFamily="18" charset="0"/>
                <a:cs typeface="Times New Roman" panose="02020603050405020304" pitchFamily="18" charset="0"/>
              </a:rPr>
              <a:t>LeasePlan Deutschland GmbH</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de-DE" sz="1800" kern="100" dirty="0">
                <a:solidFill>
                  <a:srgbClr val="808080"/>
                </a:solidFill>
                <a:effectLst/>
                <a:latin typeface="Arial" panose="020B0604020202020204" pitchFamily="34" charset="0"/>
                <a:ea typeface="Times New Roman" panose="02020603050405020304" pitchFamily="18" charset="0"/>
                <a:cs typeface="Times New Roman" panose="02020603050405020304" pitchFamily="18" charset="0"/>
              </a:rPr>
              <a:t>T: +49 211 91324 - 771</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de-DE" sz="1800" u="sng" kern="100"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
              </a:rPr>
              <a:t>amazon.de@leaseplan.com</a:t>
            </a:r>
            <a:endParaRPr lang="de-DE" sz="1800" u="sng" kern="100"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de-DE" sz="1800" u="sng" kern="100"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de-DE" sz="1800" u="sng" kern="100" dirty="0">
                <a:solidFill>
                  <a:schemeClr val="accent1"/>
                </a:solidFill>
                <a:latin typeface="Arial" panose="020B06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Hier klicken für weitere Informationen rund um Ihre Services</a:t>
            </a:r>
            <a:r>
              <a:rPr lang="de-DE" sz="1800" u="sng" kern="100" dirty="0">
                <a:solidFill>
                  <a:schemeClr val="accent1"/>
                </a:solidFill>
                <a:latin typeface="Arial" panose="020B0604020202020204" pitchFamily="34" charset="0"/>
                <a:ea typeface="Aptos" panose="020B0004020202020204" pitchFamily="34" charset="0"/>
                <a:cs typeface="Times New Roman" panose="02020603050405020304" pitchFamily="18" charset="0"/>
              </a:rPr>
              <a:t> </a:t>
            </a:r>
          </a:p>
          <a:p>
            <a:r>
              <a:rPr lang="de-DE" sz="1800" kern="100" dirty="0">
                <a:latin typeface="Arial" panose="020B0604020202020204" pitchFamily="34" charset="0"/>
                <a:ea typeface="Aptos" panose="020B0004020202020204" pitchFamily="34" charset="0"/>
                <a:cs typeface="Times New Roman" panose="02020603050405020304" pitchFamily="18" charset="0"/>
              </a:rPr>
              <a:t>Servicezeiten:</a:t>
            </a:r>
          </a:p>
          <a:p>
            <a:r>
              <a:rPr lang="de-DE" sz="1800" kern="100" dirty="0">
                <a:effectLst/>
                <a:latin typeface="Arial" panose="020B0604020202020204" pitchFamily="34" charset="0"/>
                <a:ea typeface="Aptos" panose="020B0004020202020204" pitchFamily="34" charset="0"/>
                <a:cs typeface="Times New Roman" panose="02020603050405020304" pitchFamily="18" charset="0"/>
              </a:rPr>
              <a:t>Mo-Do. 09:00-17:00 Uhr</a:t>
            </a:r>
          </a:p>
          <a:p>
            <a:r>
              <a:rPr lang="de-DE" sz="1800" kern="100" dirty="0">
                <a:latin typeface="Arial" panose="020B0604020202020204" pitchFamily="34" charset="0"/>
                <a:ea typeface="Aptos" panose="020B0004020202020204" pitchFamily="34" charset="0"/>
                <a:cs typeface="Times New Roman" panose="02020603050405020304" pitchFamily="18" charset="0"/>
              </a:rPr>
              <a:t>Fr. 09:00-15:00 Uhr</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platzhalter 4">
            <a:extLst>
              <a:ext uri="{FF2B5EF4-FFF2-40B4-BE49-F238E27FC236}">
                <a16:creationId xmlns:a16="http://schemas.microsoft.com/office/drawing/2014/main" id="{9A8B350E-B4D0-06D4-391F-28E3FA0E4180}"/>
              </a:ext>
            </a:extLst>
          </p:cNvPr>
          <p:cNvSpPr>
            <a:spLocks noGrp="1"/>
          </p:cNvSpPr>
          <p:nvPr>
            <p:ph type="body" sz="quarter" idx="10"/>
          </p:nvPr>
        </p:nvSpPr>
        <p:spPr/>
        <p:txBody>
          <a:bodyPr/>
          <a:lstStyle/>
          <a:p>
            <a:r>
              <a:rPr lang="en-GB" dirty="0" err="1">
                <a:solidFill>
                  <a:schemeClr val="accent1"/>
                </a:solidFill>
              </a:rPr>
              <a:t>Kontakt</a:t>
            </a:r>
            <a:endParaRPr lang="en-GB" dirty="0">
              <a:solidFill>
                <a:schemeClr val="accent1"/>
              </a:solidFill>
            </a:endParaRPr>
          </a:p>
        </p:txBody>
      </p:sp>
    </p:spTree>
    <p:extLst>
      <p:ext uri="{BB962C8B-B14F-4D97-AF65-F5344CB8AC3E}">
        <p14:creationId xmlns:p14="http://schemas.microsoft.com/office/powerpoint/2010/main" val="172908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5CB37C2-0095-FD56-C139-80B873E39D68}"/>
              </a:ext>
            </a:extLst>
          </p:cNvPr>
          <p:cNvSpPr>
            <a:spLocks noGrp="1"/>
          </p:cNvSpPr>
          <p:nvPr>
            <p:ph type="sldNum" sz="quarter" idx="4"/>
          </p:nvPr>
        </p:nvSpPr>
        <p:spPr/>
        <p:txBody>
          <a:bodyPr/>
          <a:lstStyle/>
          <a:p>
            <a:fld id="{9DEF5E52-3BDE-E346-A6B3-6D257D3666B0}" type="slidenum">
              <a:rPr lang="en-US" smtClean="0"/>
              <a:pPr/>
              <a:t>2</a:t>
            </a:fld>
            <a:endParaRPr lang="en-US"/>
          </a:p>
        </p:txBody>
      </p:sp>
      <p:sp>
        <p:nvSpPr>
          <p:cNvPr id="3" name="Inhaltsplatzhalter 2">
            <a:extLst>
              <a:ext uri="{FF2B5EF4-FFF2-40B4-BE49-F238E27FC236}">
                <a16:creationId xmlns:a16="http://schemas.microsoft.com/office/drawing/2014/main" id="{296D9D22-0052-DB5D-01C0-8F2E1A28A40A}"/>
              </a:ext>
            </a:extLst>
          </p:cNvPr>
          <p:cNvSpPr>
            <a:spLocks noGrp="1"/>
          </p:cNvSpPr>
          <p:nvPr>
            <p:ph sz="quarter" idx="16"/>
          </p:nvPr>
        </p:nvSpPr>
        <p:spPr/>
        <p:txBody>
          <a:bodyPr/>
          <a:lstStyle/>
          <a:p>
            <a:r>
              <a:rPr lang="de-DE" dirty="0"/>
              <a:t>Wir freuen uns, bestätigen zu können, dass der </a:t>
            </a:r>
            <a:r>
              <a:rPr lang="de-DE" dirty="0" err="1"/>
              <a:t>Ageing</a:t>
            </a:r>
            <a:r>
              <a:rPr lang="de-DE" dirty="0"/>
              <a:t> Fleet Fund (AFF) für förderfähige Fahrzeuge im Jahr 2025 wieder eingeführt wird. Im Rahmen des AFF können Sie für alle mechanischen oder elektrischen Reparaturen, die nicht durch die Garantie des Fahrzeugs abgedeckt sind, bis zur Ausschöpfung Ihres Budgets entschädigt werden. </a:t>
            </a:r>
          </a:p>
          <a:p>
            <a:endParaRPr lang="de-DE" dirty="0"/>
          </a:p>
          <a:p>
            <a:r>
              <a:rPr lang="de-DE" dirty="0"/>
              <a:t>Wie bereits mitgeteilt, wird Ihr AFF-Budget aus dem Jahr 2024 </a:t>
            </a:r>
            <a:r>
              <a:rPr lang="de-DE" u="sng" dirty="0"/>
              <a:t>nicht</a:t>
            </a:r>
            <a:r>
              <a:rPr lang="de-DE" dirty="0"/>
              <a:t> auf das Jahr 2025 übertragen. Alle Reparaturen, die im Jahr 2024 abgeschlossen und innerhalb von Q1 in Rechnung gestellt werden, werden aus dem verbleibenden Budget für 2024 bezahlt. </a:t>
            </a:r>
          </a:p>
          <a:p>
            <a:endParaRPr lang="en-GB" dirty="0"/>
          </a:p>
        </p:txBody>
      </p:sp>
      <p:sp>
        <p:nvSpPr>
          <p:cNvPr id="5" name="Textplatzhalter 4">
            <a:extLst>
              <a:ext uri="{FF2B5EF4-FFF2-40B4-BE49-F238E27FC236}">
                <a16:creationId xmlns:a16="http://schemas.microsoft.com/office/drawing/2014/main" id="{9396518A-E3F0-F951-F912-7B8EAD865D16}"/>
              </a:ext>
            </a:extLst>
          </p:cNvPr>
          <p:cNvSpPr>
            <a:spLocks noGrp="1"/>
          </p:cNvSpPr>
          <p:nvPr>
            <p:ph type="body" sz="quarter" idx="10"/>
          </p:nvPr>
        </p:nvSpPr>
        <p:spPr/>
        <p:txBody>
          <a:bodyPr/>
          <a:lstStyle/>
          <a:p>
            <a:r>
              <a:rPr lang="en-GB">
                <a:solidFill>
                  <a:schemeClr val="accent1"/>
                </a:solidFill>
              </a:rPr>
              <a:t>Aging Fleet Fund 2025</a:t>
            </a:r>
            <a:endParaRPr lang="en-GB" dirty="0">
              <a:solidFill>
                <a:schemeClr val="accent1"/>
              </a:solidFill>
            </a:endParaRPr>
          </a:p>
        </p:txBody>
      </p:sp>
    </p:spTree>
    <p:extLst>
      <p:ext uri="{BB962C8B-B14F-4D97-AF65-F5344CB8AC3E}">
        <p14:creationId xmlns:p14="http://schemas.microsoft.com/office/powerpoint/2010/main" val="3262172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840B00E-66C4-364D-8DB8-566681219CBC}"/>
              </a:ext>
            </a:extLst>
          </p:cNvPr>
          <p:cNvSpPr>
            <a:spLocks noGrp="1"/>
          </p:cNvSpPr>
          <p:nvPr>
            <p:ph type="sldNum" sz="quarter" idx="4"/>
          </p:nvPr>
        </p:nvSpPr>
        <p:spPr/>
        <p:txBody>
          <a:bodyPr/>
          <a:lstStyle/>
          <a:p>
            <a:fld id="{9DEF5E52-3BDE-E346-A6B3-6D257D3666B0}" type="slidenum">
              <a:rPr lang="en-US" smtClean="0"/>
              <a:pPr/>
              <a:t>3</a:t>
            </a:fld>
            <a:endParaRPr lang="en-US"/>
          </a:p>
        </p:txBody>
      </p:sp>
      <p:sp>
        <p:nvSpPr>
          <p:cNvPr id="3" name="Inhaltsplatzhalter 2">
            <a:extLst>
              <a:ext uri="{FF2B5EF4-FFF2-40B4-BE49-F238E27FC236}">
                <a16:creationId xmlns:a16="http://schemas.microsoft.com/office/drawing/2014/main" id="{7660C69B-0EB3-0512-297C-C7A65D29969F}"/>
              </a:ext>
            </a:extLst>
          </p:cNvPr>
          <p:cNvSpPr>
            <a:spLocks noGrp="1"/>
          </p:cNvSpPr>
          <p:nvPr>
            <p:ph sz="quarter" idx="16"/>
          </p:nvPr>
        </p:nvSpPr>
        <p:spPr/>
        <p:txBody>
          <a:bodyPr/>
          <a:lstStyle/>
          <a:p>
            <a:r>
              <a:rPr lang="de-DE" dirty="0"/>
              <a:t>Sie erhalten bis zu 1.100€ für jedes förderfähige Fahrzeug in Ihrem Fuhrpark ab dem 01.01.2025. Die förderfähigen Fahrzeuge und Ihr jeweiliges Budget werden Ihnen von LeasePlan monatlich und individuell mitgeteilt.</a:t>
            </a:r>
          </a:p>
          <a:p>
            <a:endParaRPr lang="de-DE" dirty="0"/>
          </a:p>
          <a:p>
            <a:r>
              <a:rPr lang="de-DE" dirty="0"/>
              <a:t>Es gibt kein Ausgabenlimit „pro Reparatur oder Fahrzeug“. Sie können Ihr Budget nach eigenem Ermessen für alle Ihre Fahrzeuge verwenden. Das heißt, wenn Sie 10 förderfähige Fahrzeuge haben, können Sie bis zu 11.000€ auf Ihre förderfähige Flotte verteilen. </a:t>
            </a:r>
          </a:p>
          <a:p>
            <a:endParaRPr lang="de-DE" dirty="0"/>
          </a:p>
          <a:p>
            <a:r>
              <a:rPr lang="de-DE" dirty="0"/>
              <a:t>Wenn förderfähige Fahrzeuge im Jahr 2025 </a:t>
            </a:r>
            <a:r>
              <a:rPr lang="de-DE" dirty="0" err="1"/>
              <a:t>ausgeflottet</a:t>
            </a:r>
            <a:r>
              <a:rPr lang="de-DE" dirty="0"/>
              <a:t> werden, hat dies keine Auswirkungen auf Ihr Gesamtbudget.</a:t>
            </a:r>
          </a:p>
          <a:p>
            <a:endParaRPr lang="de-DE" dirty="0"/>
          </a:p>
          <a:p>
            <a:endParaRPr lang="en-GB" dirty="0"/>
          </a:p>
        </p:txBody>
      </p:sp>
      <p:sp>
        <p:nvSpPr>
          <p:cNvPr id="5" name="Textplatzhalter 4">
            <a:extLst>
              <a:ext uri="{FF2B5EF4-FFF2-40B4-BE49-F238E27FC236}">
                <a16:creationId xmlns:a16="http://schemas.microsoft.com/office/drawing/2014/main" id="{7DCE32FD-8339-1CD3-7AB1-C7C050D0448D}"/>
              </a:ext>
            </a:extLst>
          </p:cNvPr>
          <p:cNvSpPr>
            <a:spLocks noGrp="1"/>
          </p:cNvSpPr>
          <p:nvPr>
            <p:ph type="body" sz="quarter" idx="10"/>
          </p:nvPr>
        </p:nvSpPr>
        <p:spPr/>
        <p:txBody>
          <a:bodyPr/>
          <a:lstStyle/>
          <a:p>
            <a:r>
              <a:rPr lang="en-GB">
                <a:solidFill>
                  <a:schemeClr val="accent1"/>
                </a:solidFill>
              </a:rPr>
              <a:t>Ihr 2025 AFF Budget</a:t>
            </a:r>
            <a:endParaRPr lang="en-GB" dirty="0">
              <a:solidFill>
                <a:schemeClr val="accent1"/>
              </a:solidFill>
            </a:endParaRPr>
          </a:p>
        </p:txBody>
      </p:sp>
    </p:spTree>
    <p:extLst>
      <p:ext uri="{BB962C8B-B14F-4D97-AF65-F5344CB8AC3E}">
        <p14:creationId xmlns:p14="http://schemas.microsoft.com/office/powerpoint/2010/main" val="1669030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6C5BAA8-252B-D592-8722-251DA9744280}"/>
              </a:ext>
            </a:extLst>
          </p:cNvPr>
          <p:cNvSpPr>
            <a:spLocks noGrp="1"/>
          </p:cNvSpPr>
          <p:nvPr>
            <p:ph type="sldNum" sz="quarter" idx="4"/>
          </p:nvPr>
        </p:nvSpPr>
        <p:spPr/>
        <p:txBody>
          <a:bodyPr/>
          <a:lstStyle/>
          <a:p>
            <a:fld id="{9DEF5E52-3BDE-E346-A6B3-6D257D3666B0}" type="slidenum">
              <a:rPr lang="en-US" smtClean="0"/>
              <a:pPr/>
              <a:t>4</a:t>
            </a:fld>
            <a:endParaRPr lang="en-US"/>
          </a:p>
        </p:txBody>
      </p:sp>
      <p:sp>
        <p:nvSpPr>
          <p:cNvPr id="3" name="Inhaltsplatzhalter 2">
            <a:extLst>
              <a:ext uri="{FF2B5EF4-FFF2-40B4-BE49-F238E27FC236}">
                <a16:creationId xmlns:a16="http://schemas.microsoft.com/office/drawing/2014/main" id="{67A540F0-0EA4-F2BA-F8E2-BE6352F91AE0}"/>
              </a:ext>
            </a:extLst>
          </p:cNvPr>
          <p:cNvSpPr>
            <a:spLocks noGrp="1"/>
          </p:cNvSpPr>
          <p:nvPr>
            <p:ph sz="quarter" idx="16"/>
          </p:nvPr>
        </p:nvSpPr>
        <p:spPr/>
        <p:txBody>
          <a:bodyPr>
            <a:normAutofit fontScale="92500"/>
          </a:bodyPr>
          <a:lstStyle/>
          <a:p>
            <a:pPr indent="0"/>
            <a:endParaRPr lang="de-DE" dirty="0"/>
          </a:p>
          <a:p>
            <a:pPr marL="171450" indent="-171450">
              <a:buFont typeface="Wingdings" panose="05000000000000000000" pitchFamily="2" charset="2"/>
              <a:buChar char="ü"/>
            </a:pPr>
            <a:r>
              <a:rPr lang="de-DE" dirty="0"/>
              <a:t>Es handelt sich um mechanische und/oder elektrische Reparaturen, einschließlich Diagnose- und Prüfkosten</a:t>
            </a:r>
          </a:p>
          <a:p>
            <a:pPr indent="0"/>
            <a:endParaRPr lang="de-DE" dirty="0"/>
          </a:p>
          <a:p>
            <a:pPr marL="171450" indent="-171450">
              <a:buFont typeface="Wingdings" panose="05000000000000000000" pitchFamily="2" charset="2"/>
              <a:buChar char="ü"/>
            </a:pPr>
            <a:r>
              <a:rPr lang="en-GB" dirty="0"/>
              <a:t>Die </a:t>
            </a:r>
            <a:r>
              <a:rPr lang="en-GB" dirty="0" err="1"/>
              <a:t>Reparatur</a:t>
            </a:r>
            <a:r>
              <a:rPr lang="en-GB" dirty="0"/>
              <a:t> muss </a:t>
            </a:r>
            <a:r>
              <a:rPr lang="en-GB" dirty="0" err="1"/>
              <a:t>innerhalb</a:t>
            </a:r>
            <a:r>
              <a:rPr lang="en-GB" dirty="0"/>
              <a:t> des LeasePlan </a:t>
            </a:r>
            <a:r>
              <a:rPr lang="en-GB" dirty="0" err="1"/>
              <a:t>Partnernetzwerks</a:t>
            </a:r>
            <a:r>
              <a:rPr lang="en-GB" dirty="0"/>
              <a:t> </a:t>
            </a:r>
            <a:r>
              <a:rPr lang="en-GB" dirty="0" err="1"/>
              <a:t>durchgeführt</a:t>
            </a:r>
            <a:r>
              <a:rPr lang="en-GB" dirty="0"/>
              <a:t> </a:t>
            </a:r>
            <a:r>
              <a:rPr lang="en-GB" dirty="0" err="1"/>
              <a:t>werden</a:t>
            </a:r>
            <a:r>
              <a:rPr lang="en-GB" dirty="0"/>
              <a:t> und der </a:t>
            </a:r>
            <a:r>
              <a:rPr lang="en-GB" dirty="0" err="1"/>
              <a:t>Reparaturprozess</a:t>
            </a:r>
            <a:r>
              <a:rPr lang="en-GB" dirty="0"/>
              <a:t> muss </a:t>
            </a:r>
            <a:r>
              <a:rPr lang="en-GB" dirty="0" err="1"/>
              <a:t>eingehalten</a:t>
            </a:r>
            <a:r>
              <a:rPr lang="en-GB" dirty="0"/>
              <a:t> </a:t>
            </a:r>
            <a:r>
              <a:rPr lang="en-GB" dirty="0" err="1"/>
              <a:t>werden</a:t>
            </a:r>
            <a:endParaRPr lang="en-GB" dirty="0"/>
          </a:p>
          <a:p>
            <a:pPr indent="0"/>
            <a:endParaRPr lang="en-GB" dirty="0"/>
          </a:p>
          <a:p>
            <a:pPr marL="171450" indent="-171450">
              <a:buFont typeface="Wingdings" panose="05000000000000000000" pitchFamily="2" charset="2"/>
              <a:buChar char="ü"/>
            </a:pPr>
            <a:r>
              <a:rPr lang="de-DE" dirty="0"/>
              <a:t>Die Reparatur muss zwischen dem 01. Januar und dem 31. Dezember 2025 abgeschlossen werden und Sie müssen für die gesamte Dauer des Jahres einen aktiven Vertrag mit Amazon haben.</a:t>
            </a:r>
          </a:p>
          <a:p>
            <a:pPr indent="0"/>
            <a:endParaRPr lang="de-DE" dirty="0"/>
          </a:p>
          <a:p>
            <a:pPr marL="171450" indent="-171450">
              <a:buFont typeface="Wingdings" panose="05000000000000000000" pitchFamily="2" charset="2"/>
              <a:buChar char="ü"/>
            </a:pPr>
            <a:r>
              <a:rPr lang="en-GB" dirty="0"/>
              <a:t>Alle LeasePlan </a:t>
            </a:r>
            <a:r>
              <a:rPr lang="en-GB" dirty="0" err="1"/>
              <a:t>Weiterbelastungsrechnungen</a:t>
            </a:r>
            <a:r>
              <a:rPr lang="en-GB" dirty="0"/>
              <a:t> </a:t>
            </a:r>
            <a:r>
              <a:rPr lang="en-GB" dirty="0" err="1"/>
              <a:t>müssen</a:t>
            </a:r>
            <a:r>
              <a:rPr lang="en-GB" dirty="0"/>
              <a:t> </a:t>
            </a:r>
            <a:r>
              <a:rPr lang="en-GB" dirty="0" err="1"/>
              <a:t>pünktlich</a:t>
            </a:r>
            <a:r>
              <a:rPr lang="en-GB" dirty="0"/>
              <a:t> </a:t>
            </a:r>
            <a:r>
              <a:rPr lang="en-GB" dirty="0" err="1"/>
              <a:t>bezahlt</a:t>
            </a:r>
            <a:r>
              <a:rPr lang="en-GB" dirty="0"/>
              <a:t> sein, es sei </a:t>
            </a:r>
            <a:r>
              <a:rPr lang="en-GB" dirty="0" err="1"/>
              <a:t>denn</a:t>
            </a:r>
            <a:r>
              <a:rPr lang="en-GB" dirty="0"/>
              <a:t> es </a:t>
            </a:r>
            <a:r>
              <a:rPr lang="en-GB" dirty="0" err="1"/>
              <a:t>gibt</a:t>
            </a:r>
            <a:r>
              <a:rPr lang="en-GB" dirty="0"/>
              <a:t> </a:t>
            </a:r>
            <a:r>
              <a:rPr lang="en-GB" dirty="0" err="1"/>
              <a:t>einen</a:t>
            </a:r>
            <a:r>
              <a:rPr lang="en-GB" dirty="0"/>
              <a:t> </a:t>
            </a:r>
            <a:r>
              <a:rPr lang="en-GB" dirty="0" err="1"/>
              <a:t>berechtigten</a:t>
            </a:r>
            <a:r>
              <a:rPr lang="en-GB" dirty="0"/>
              <a:t> </a:t>
            </a:r>
            <a:r>
              <a:rPr lang="en-GB" dirty="0" err="1"/>
              <a:t>Streitfall</a:t>
            </a:r>
            <a:r>
              <a:rPr lang="en-GB" dirty="0"/>
              <a:t>, der </a:t>
            </a:r>
            <a:r>
              <a:rPr lang="en-GB" dirty="0" err="1"/>
              <a:t>Ihrem</a:t>
            </a:r>
            <a:r>
              <a:rPr lang="en-GB" dirty="0"/>
              <a:t> </a:t>
            </a:r>
            <a:r>
              <a:rPr lang="en-GB" dirty="0" err="1"/>
              <a:t>Kundenbetreuer</a:t>
            </a:r>
            <a:r>
              <a:rPr lang="en-GB" dirty="0"/>
              <a:t> </a:t>
            </a:r>
            <a:r>
              <a:rPr lang="en-GB" dirty="0" err="1"/>
              <a:t>schriftlich</a:t>
            </a:r>
            <a:r>
              <a:rPr lang="en-GB" dirty="0"/>
              <a:t> </a:t>
            </a:r>
            <a:r>
              <a:rPr lang="en-GB" dirty="0" err="1"/>
              <a:t>mitgeteilt</a:t>
            </a:r>
            <a:r>
              <a:rPr lang="en-GB" dirty="0"/>
              <a:t> </a:t>
            </a:r>
            <a:r>
              <a:rPr lang="en-GB" dirty="0" err="1"/>
              <a:t>wurde</a:t>
            </a:r>
            <a:r>
              <a:rPr lang="en-GB" dirty="0"/>
              <a:t>.</a:t>
            </a:r>
          </a:p>
          <a:p>
            <a:endParaRPr lang="en-GB" dirty="0"/>
          </a:p>
        </p:txBody>
      </p:sp>
      <p:sp>
        <p:nvSpPr>
          <p:cNvPr id="5" name="Textplatzhalter 4">
            <a:extLst>
              <a:ext uri="{FF2B5EF4-FFF2-40B4-BE49-F238E27FC236}">
                <a16:creationId xmlns:a16="http://schemas.microsoft.com/office/drawing/2014/main" id="{3FBFFFB9-570B-5F65-9395-0EA53CBE966B}"/>
              </a:ext>
            </a:extLst>
          </p:cNvPr>
          <p:cNvSpPr>
            <a:spLocks noGrp="1"/>
          </p:cNvSpPr>
          <p:nvPr>
            <p:ph type="body" sz="quarter" idx="10"/>
          </p:nvPr>
        </p:nvSpPr>
        <p:spPr/>
        <p:txBody>
          <a:bodyPr/>
          <a:lstStyle/>
          <a:p>
            <a:r>
              <a:rPr lang="en-GB">
                <a:solidFill>
                  <a:schemeClr val="accent1"/>
                </a:solidFill>
              </a:rPr>
              <a:t>Voraussetzung für die Reparaturberechtigung</a:t>
            </a:r>
            <a:endParaRPr lang="en-GB" dirty="0">
              <a:solidFill>
                <a:schemeClr val="accent1"/>
              </a:solidFill>
            </a:endParaRPr>
          </a:p>
        </p:txBody>
      </p:sp>
    </p:spTree>
    <p:extLst>
      <p:ext uri="{BB962C8B-B14F-4D97-AF65-F5344CB8AC3E}">
        <p14:creationId xmlns:p14="http://schemas.microsoft.com/office/powerpoint/2010/main" val="841686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5916DCB-F73B-8B4B-CC26-7D326F4179F0}"/>
              </a:ext>
            </a:extLst>
          </p:cNvPr>
          <p:cNvSpPr>
            <a:spLocks noGrp="1"/>
          </p:cNvSpPr>
          <p:nvPr>
            <p:ph type="sldNum" sz="quarter" idx="4"/>
          </p:nvPr>
        </p:nvSpPr>
        <p:spPr/>
        <p:txBody>
          <a:bodyPr/>
          <a:lstStyle/>
          <a:p>
            <a:fld id="{9DEF5E52-3BDE-E346-A6B3-6D257D3666B0}" type="slidenum">
              <a:rPr lang="en-US" smtClean="0"/>
              <a:pPr/>
              <a:t>5</a:t>
            </a:fld>
            <a:endParaRPr lang="en-US"/>
          </a:p>
        </p:txBody>
      </p:sp>
      <p:sp>
        <p:nvSpPr>
          <p:cNvPr id="3" name="Inhaltsplatzhalter 2">
            <a:extLst>
              <a:ext uri="{FF2B5EF4-FFF2-40B4-BE49-F238E27FC236}">
                <a16:creationId xmlns:a16="http://schemas.microsoft.com/office/drawing/2014/main" id="{6C9B2BD3-728C-A925-1000-9AF07543F02E}"/>
              </a:ext>
            </a:extLst>
          </p:cNvPr>
          <p:cNvSpPr>
            <a:spLocks noGrp="1"/>
          </p:cNvSpPr>
          <p:nvPr>
            <p:ph sz="quarter" idx="16"/>
          </p:nvPr>
        </p:nvSpPr>
        <p:spPr/>
        <p:txBody>
          <a:bodyPr/>
          <a:lstStyle/>
          <a:p>
            <a:pPr marL="171450" indent="-171450">
              <a:buFont typeface="Arial" panose="020B0604020202020204" pitchFamily="34" charset="0"/>
              <a:buChar char="•"/>
            </a:pPr>
            <a:endParaRPr lang="en-GB" dirty="0"/>
          </a:p>
          <a:p>
            <a:pPr marL="171450" indent="-171450">
              <a:buFont typeface="Wingdings" panose="05000000000000000000" pitchFamily="2" charset="2"/>
              <a:buChar char="ü"/>
            </a:pPr>
            <a:r>
              <a:rPr lang="en-GB" dirty="0"/>
              <a:t>Die </a:t>
            </a:r>
            <a:r>
              <a:rPr lang="en-GB" dirty="0" err="1"/>
              <a:t>Basisgarantie</a:t>
            </a:r>
            <a:r>
              <a:rPr lang="en-GB" dirty="0"/>
              <a:t> des </a:t>
            </a:r>
            <a:r>
              <a:rPr lang="en-GB" dirty="0" err="1"/>
              <a:t>Fahrzeugs</a:t>
            </a:r>
            <a:r>
              <a:rPr lang="en-GB" dirty="0"/>
              <a:t> muss </a:t>
            </a:r>
            <a:r>
              <a:rPr lang="en-GB" dirty="0" err="1"/>
              <a:t>abgelaufen</a:t>
            </a:r>
            <a:r>
              <a:rPr lang="en-GB" dirty="0"/>
              <a:t> sein</a:t>
            </a:r>
          </a:p>
          <a:p>
            <a:pPr indent="0"/>
            <a:endParaRPr lang="en-GB" dirty="0"/>
          </a:p>
          <a:p>
            <a:pPr marL="171450" indent="-171450">
              <a:buFont typeface="Wingdings" panose="05000000000000000000" pitchFamily="2" charset="2"/>
              <a:buChar char="ü"/>
            </a:pPr>
            <a:r>
              <a:rPr lang="en-GB" dirty="0"/>
              <a:t>Das </a:t>
            </a:r>
            <a:r>
              <a:rPr lang="en-GB" dirty="0" err="1"/>
              <a:t>Fahrzeug</a:t>
            </a:r>
            <a:r>
              <a:rPr lang="en-GB" dirty="0"/>
              <a:t> </a:t>
            </a:r>
            <a:r>
              <a:rPr lang="en-GB" dirty="0" err="1"/>
              <a:t>befindet</a:t>
            </a:r>
            <a:r>
              <a:rPr lang="en-GB" dirty="0"/>
              <a:t> </a:t>
            </a:r>
            <a:r>
              <a:rPr lang="en-GB" dirty="0" err="1"/>
              <a:t>sich</a:t>
            </a:r>
            <a:r>
              <a:rPr lang="en-GB" dirty="0"/>
              <a:t> auf der von LeasePlan </a:t>
            </a:r>
            <a:r>
              <a:rPr lang="en-GB" dirty="0" err="1"/>
              <a:t>zugesandten</a:t>
            </a:r>
            <a:r>
              <a:rPr lang="en-GB" dirty="0"/>
              <a:t> </a:t>
            </a:r>
            <a:r>
              <a:rPr lang="en-GB" dirty="0" err="1"/>
              <a:t>Liste</a:t>
            </a:r>
            <a:endParaRPr lang="en-GB" dirty="0"/>
          </a:p>
          <a:p>
            <a:pPr indent="0"/>
            <a:endParaRPr lang="en-GB" dirty="0"/>
          </a:p>
          <a:p>
            <a:pPr marL="171450" indent="-171450">
              <a:buFont typeface="Wingdings" panose="05000000000000000000" pitchFamily="2" charset="2"/>
              <a:buChar char="ü"/>
            </a:pPr>
            <a:r>
              <a:rPr lang="de-DE" dirty="0"/>
              <a:t>Die präventive Wartung (PM) und der TÜV (MPI) Ihrer förderfähigen Fahrzeuge müssen pünktlich abgeschlossen sein</a:t>
            </a:r>
          </a:p>
          <a:p>
            <a:pPr indent="0"/>
            <a:endParaRPr lang="en-GB" dirty="0"/>
          </a:p>
          <a:p>
            <a:pPr>
              <a:buFont typeface="Wingdings" panose="05000000000000000000" pitchFamily="2" charset="2"/>
              <a:buChar char="ü"/>
            </a:pPr>
            <a:r>
              <a:rPr lang="de-DE" dirty="0"/>
              <a:t>Das Fahrzeug befindet sich in Ihrem Fuhrpark und Ihr Budget ist noch nicht Ausgeschöpft </a:t>
            </a:r>
          </a:p>
          <a:p>
            <a:endParaRPr lang="en-GB" dirty="0"/>
          </a:p>
        </p:txBody>
      </p:sp>
      <p:sp>
        <p:nvSpPr>
          <p:cNvPr id="5" name="Textplatzhalter 4">
            <a:extLst>
              <a:ext uri="{FF2B5EF4-FFF2-40B4-BE49-F238E27FC236}">
                <a16:creationId xmlns:a16="http://schemas.microsoft.com/office/drawing/2014/main" id="{15543581-F51D-ADA9-FFD5-0AB6E7A13359}"/>
              </a:ext>
            </a:extLst>
          </p:cNvPr>
          <p:cNvSpPr>
            <a:spLocks noGrp="1"/>
          </p:cNvSpPr>
          <p:nvPr>
            <p:ph type="body" sz="quarter" idx="10"/>
          </p:nvPr>
        </p:nvSpPr>
        <p:spPr/>
        <p:txBody>
          <a:bodyPr/>
          <a:lstStyle/>
          <a:p>
            <a:r>
              <a:rPr lang="en-GB" dirty="0" err="1">
                <a:solidFill>
                  <a:schemeClr val="accent1"/>
                </a:solidFill>
              </a:rPr>
              <a:t>Zulassungsvorraussetzung</a:t>
            </a:r>
            <a:r>
              <a:rPr lang="en-GB" dirty="0">
                <a:solidFill>
                  <a:schemeClr val="accent1"/>
                </a:solidFill>
              </a:rPr>
              <a:t> für </a:t>
            </a:r>
            <a:r>
              <a:rPr lang="en-GB" dirty="0" err="1">
                <a:solidFill>
                  <a:schemeClr val="accent1"/>
                </a:solidFill>
              </a:rPr>
              <a:t>Fahrzeuge</a:t>
            </a:r>
            <a:endParaRPr lang="en-GB" dirty="0">
              <a:solidFill>
                <a:schemeClr val="accent1"/>
              </a:solidFill>
            </a:endParaRPr>
          </a:p>
        </p:txBody>
      </p:sp>
    </p:spTree>
    <p:extLst>
      <p:ext uri="{BB962C8B-B14F-4D97-AF65-F5344CB8AC3E}">
        <p14:creationId xmlns:p14="http://schemas.microsoft.com/office/powerpoint/2010/main" val="1928587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C901A89-70EE-DAA4-0E5E-DAC4FD949B5F}"/>
              </a:ext>
            </a:extLst>
          </p:cNvPr>
          <p:cNvSpPr>
            <a:spLocks noGrp="1"/>
          </p:cNvSpPr>
          <p:nvPr>
            <p:ph type="sldNum" sz="quarter" idx="4"/>
          </p:nvPr>
        </p:nvSpPr>
        <p:spPr/>
        <p:txBody>
          <a:bodyPr/>
          <a:lstStyle/>
          <a:p>
            <a:fld id="{9DEF5E52-3BDE-E346-A6B3-6D257D3666B0}" type="slidenum">
              <a:rPr lang="en-US" smtClean="0"/>
              <a:pPr/>
              <a:t>6</a:t>
            </a:fld>
            <a:endParaRPr lang="en-US"/>
          </a:p>
        </p:txBody>
      </p:sp>
      <p:sp>
        <p:nvSpPr>
          <p:cNvPr id="3" name="Inhaltsplatzhalter 2">
            <a:extLst>
              <a:ext uri="{FF2B5EF4-FFF2-40B4-BE49-F238E27FC236}">
                <a16:creationId xmlns:a16="http://schemas.microsoft.com/office/drawing/2014/main" id="{A88A5F58-0027-F638-F1D4-C955EC3F03B0}"/>
              </a:ext>
            </a:extLst>
          </p:cNvPr>
          <p:cNvSpPr>
            <a:spLocks noGrp="1"/>
          </p:cNvSpPr>
          <p:nvPr>
            <p:ph sz="quarter" idx="16"/>
          </p:nvPr>
        </p:nvSpPr>
        <p:spPr/>
        <p:txBody>
          <a:bodyPr/>
          <a:lstStyle/>
          <a:p>
            <a:r>
              <a:rPr lang="de-DE" dirty="0"/>
              <a:t>Bitte beachten Sie, dass die folgenden Reparaturen </a:t>
            </a:r>
            <a:r>
              <a:rPr lang="de-DE" b="1" u="sng" dirty="0"/>
              <a:t>nicht</a:t>
            </a:r>
            <a:r>
              <a:rPr lang="de-DE" dirty="0"/>
              <a:t> unter die Förderfähigkeit von AFF fallen:</a:t>
            </a:r>
          </a:p>
          <a:p>
            <a:endParaRPr lang="de-DE" dirty="0"/>
          </a:p>
          <a:p>
            <a:pPr marL="171450" indent="-171450">
              <a:buFont typeface="Arial" panose="020B0604020202020204" pitchFamily="34" charset="0"/>
              <a:buChar char="•"/>
            </a:pPr>
            <a:r>
              <a:rPr lang="de-DE" dirty="0"/>
              <a:t>Alle Reparaturen, die unter die Garantie fallen</a:t>
            </a:r>
          </a:p>
          <a:p>
            <a:pPr marL="171450" indent="-171450">
              <a:buFont typeface="Arial" panose="020B0604020202020204" pitchFamily="34" charset="0"/>
              <a:buChar char="•"/>
            </a:pPr>
            <a:r>
              <a:rPr lang="de-DE" dirty="0"/>
              <a:t>Reparaturen von kosmetischen Defekten, einschließlich Schäden durch Zusammenstöße auf der Straße</a:t>
            </a:r>
          </a:p>
          <a:p>
            <a:pPr marL="171450" indent="-171450">
              <a:buFont typeface="Arial" panose="020B0604020202020204" pitchFamily="34" charset="0"/>
              <a:buChar char="•"/>
            </a:pPr>
            <a:r>
              <a:rPr lang="de-DE" dirty="0"/>
              <a:t>Ersatz von Reifen</a:t>
            </a:r>
          </a:p>
          <a:p>
            <a:pPr marL="171450" indent="-171450">
              <a:buFont typeface="Arial" panose="020B0604020202020204" pitchFamily="34" charset="0"/>
              <a:buChar char="•"/>
            </a:pPr>
            <a:r>
              <a:rPr lang="de-DE" dirty="0"/>
              <a:t>Reparaturen von Schäden, die durch Fahrlässigkeit entstanden sind, wie z. B. Verbrennungen durch Zigaretten auf den Sitzen oder durch Vandalismus</a:t>
            </a:r>
          </a:p>
          <a:p>
            <a:pPr marL="171450" indent="-171450">
              <a:buFont typeface="Arial" panose="020B0604020202020204" pitchFamily="34" charset="0"/>
              <a:buChar char="•"/>
            </a:pPr>
            <a:r>
              <a:rPr lang="de-DE" dirty="0"/>
              <a:t>Alle Kosten, die für die Instandsetzung nach der </a:t>
            </a:r>
            <a:r>
              <a:rPr lang="de-DE" dirty="0" err="1"/>
              <a:t>Aufflottung</a:t>
            </a:r>
            <a:r>
              <a:rPr lang="de-DE" dirty="0"/>
              <a:t> des Fahrzeugs anfallen</a:t>
            </a:r>
            <a:endParaRPr lang="en-GB" dirty="0"/>
          </a:p>
        </p:txBody>
      </p:sp>
      <p:sp>
        <p:nvSpPr>
          <p:cNvPr id="5" name="Textplatzhalter 4">
            <a:extLst>
              <a:ext uri="{FF2B5EF4-FFF2-40B4-BE49-F238E27FC236}">
                <a16:creationId xmlns:a16="http://schemas.microsoft.com/office/drawing/2014/main" id="{C3AEAD5D-D923-29C3-AAF4-A5C102DC775B}"/>
              </a:ext>
            </a:extLst>
          </p:cNvPr>
          <p:cNvSpPr>
            <a:spLocks noGrp="1"/>
          </p:cNvSpPr>
          <p:nvPr>
            <p:ph type="body" sz="quarter" idx="10"/>
          </p:nvPr>
        </p:nvSpPr>
        <p:spPr/>
        <p:txBody>
          <a:bodyPr/>
          <a:lstStyle/>
          <a:p>
            <a:r>
              <a:rPr lang="en-GB" dirty="0" err="1">
                <a:solidFill>
                  <a:schemeClr val="accent1"/>
                </a:solidFill>
              </a:rPr>
              <a:t>Generelle</a:t>
            </a:r>
            <a:r>
              <a:rPr lang="en-GB" dirty="0">
                <a:solidFill>
                  <a:schemeClr val="accent1"/>
                </a:solidFill>
              </a:rPr>
              <a:t> </a:t>
            </a:r>
            <a:r>
              <a:rPr lang="en-GB" dirty="0" err="1">
                <a:solidFill>
                  <a:schemeClr val="accent1"/>
                </a:solidFill>
              </a:rPr>
              <a:t>Ausschlüsse</a:t>
            </a:r>
            <a:endParaRPr lang="en-GB" dirty="0">
              <a:solidFill>
                <a:schemeClr val="accent1"/>
              </a:solidFill>
            </a:endParaRPr>
          </a:p>
        </p:txBody>
      </p:sp>
    </p:spTree>
    <p:extLst>
      <p:ext uri="{BB962C8B-B14F-4D97-AF65-F5344CB8AC3E}">
        <p14:creationId xmlns:p14="http://schemas.microsoft.com/office/powerpoint/2010/main" val="894522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EBA0E9-BEB2-1AA7-381B-BF8F7F20D68C}"/>
              </a:ext>
            </a:extLst>
          </p:cNvPr>
          <p:cNvSpPr>
            <a:spLocks noGrp="1"/>
          </p:cNvSpPr>
          <p:nvPr>
            <p:ph type="sldNum" sz="quarter" idx="4"/>
          </p:nvPr>
        </p:nvSpPr>
        <p:spPr/>
        <p:txBody>
          <a:bodyPr/>
          <a:lstStyle/>
          <a:p>
            <a:fld id="{9DEF5E52-3BDE-E346-A6B3-6D257D3666B0}" type="slidenum">
              <a:rPr lang="en-US" smtClean="0"/>
              <a:pPr/>
              <a:t>7</a:t>
            </a:fld>
            <a:endParaRPr lang="en-US"/>
          </a:p>
        </p:txBody>
      </p:sp>
      <p:sp>
        <p:nvSpPr>
          <p:cNvPr id="3" name="Inhaltsplatzhalter 2">
            <a:extLst>
              <a:ext uri="{FF2B5EF4-FFF2-40B4-BE49-F238E27FC236}">
                <a16:creationId xmlns:a16="http://schemas.microsoft.com/office/drawing/2014/main" id="{148A4BD7-AA30-97B9-6B8D-6F95EFF498CF}"/>
              </a:ext>
            </a:extLst>
          </p:cNvPr>
          <p:cNvSpPr>
            <a:spLocks noGrp="1"/>
          </p:cNvSpPr>
          <p:nvPr>
            <p:ph sz="quarter" idx="17"/>
          </p:nvPr>
        </p:nvSpPr>
        <p:spPr/>
        <p:txBody>
          <a:bodyPr/>
          <a:lstStyle/>
          <a:p>
            <a:pPr marL="171450" indent="-171450">
              <a:buFont typeface="Wingdings" panose="05000000000000000000" pitchFamily="2" charset="2"/>
              <a:buChar char="ü"/>
            </a:pPr>
            <a:r>
              <a:rPr lang="de-DE" dirty="0"/>
              <a:t>Umkreissuche für Werkstattpartner aufrufen (</a:t>
            </a:r>
            <a:r>
              <a:rPr lang="de-DE" dirty="0">
                <a:hlinkClick r:id="rId2"/>
              </a:rPr>
              <a:t>Werkstattpartnersuche</a:t>
            </a:r>
            <a:r>
              <a:rPr lang="de-DE" dirty="0"/>
              <a:t>)</a:t>
            </a:r>
          </a:p>
          <a:p>
            <a:pPr marL="171450" indent="-171450">
              <a:buFont typeface="Wingdings" panose="05000000000000000000" pitchFamily="2" charset="2"/>
              <a:buChar char="ü"/>
            </a:pPr>
            <a:r>
              <a:rPr lang="en-GB" dirty="0" err="1"/>
              <a:t>Partnersuche</a:t>
            </a:r>
            <a:r>
              <a:rPr lang="en-GB" dirty="0"/>
              <a:t> </a:t>
            </a:r>
            <a:r>
              <a:rPr lang="en-GB" dirty="0" err="1"/>
              <a:t>Starten</a:t>
            </a:r>
            <a:endParaRPr lang="de-DE" dirty="0"/>
          </a:p>
          <a:p>
            <a:endParaRPr lang="de-DE" dirty="0"/>
          </a:p>
        </p:txBody>
      </p:sp>
      <p:sp>
        <p:nvSpPr>
          <p:cNvPr id="4" name="Inhaltsplatzhalter 3">
            <a:extLst>
              <a:ext uri="{FF2B5EF4-FFF2-40B4-BE49-F238E27FC236}">
                <a16:creationId xmlns:a16="http://schemas.microsoft.com/office/drawing/2014/main" id="{40AA9490-8992-CE23-DC17-9E66CDCB1780}"/>
              </a:ext>
            </a:extLst>
          </p:cNvPr>
          <p:cNvSpPr>
            <a:spLocks noGrp="1"/>
          </p:cNvSpPr>
          <p:nvPr>
            <p:ph sz="quarter" idx="18"/>
          </p:nvPr>
        </p:nvSpPr>
        <p:spPr/>
        <p:txBody>
          <a:bodyPr/>
          <a:lstStyle/>
          <a:p>
            <a:pPr marL="171450" indent="-171450">
              <a:buFont typeface="Wingdings" panose="05000000000000000000" pitchFamily="2" charset="2"/>
              <a:buChar char="ü"/>
            </a:pPr>
            <a:r>
              <a:rPr lang="de-DE" dirty="0"/>
              <a:t>Ggf. Auswahl für die Anzeige von Werkstattpartnern für Elektro- und Hybrid-Fahrzeuge</a:t>
            </a:r>
          </a:p>
          <a:p>
            <a:pPr marL="171450" indent="-171450">
              <a:buFont typeface="Wingdings" panose="05000000000000000000" pitchFamily="2" charset="2"/>
              <a:buChar char="ü"/>
            </a:pPr>
            <a:r>
              <a:rPr lang="en-GB" dirty="0" err="1"/>
              <a:t>Fahrzeugmarke</a:t>
            </a:r>
            <a:r>
              <a:rPr lang="en-GB" dirty="0"/>
              <a:t> </a:t>
            </a:r>
            <a:r>
              <a:rPr lang="en-GB" dirty="0" err="1"/>
              <a:t>auswählen</a:t>
            </a:r>
            <a:r>
              <a:rPr lang="en-GB" dirty="0"/>
              <a:t>: Fiat (LKW), Ford (LKW), Citroen (LKW), Mercedes NFZ (LKW), Opel (LKW)</a:t>
            </a:r>
          </a:p>
          <a:p>
            <a:pPr marL="171450" indent="-171450">
              <a:buFont typeface="Wingdings" panose="05000000000000000000" pitchFamily="2" charset="2"/>
              <a:buChar char="ü"/>
            </a:pPr>
            <a:r>
              <a:rPr lang="en-GB" dirty="0" err="1"/>
              <a:t>Ihre</a:t>
            </a:r>
            <a:r>
              <a:rPr lang="en-GB" dirty="0"/>
              <a:t> Standort </a:t>
            </a:r>
            <a:r>
              <a:rPr lang="en-GB" dirty="0" err="1"/>
              <a:t>zur</a:t>
            </a:r>
            <a:r>
              <a:rPr lang="en-GB" dirty="0"/>
              <a:t> </a:t>
            </a:r>
            <a:r>
              <a:rPr lang="en-GB" dirty="0" err="1"/>
              <a:t>Werkstattsuche</a:t>
            </a:r>
            <a:r>
              <a:rPr lang="en-GB" dirty="0"/>
              <a:t> </a:t>
            </a:r>
            <a:r>
              <a:rPr lang="en-GB" dirty="0" err="1"/>
              <a:t>eingeben</a:t>
            </a:r>
            <a:endParaRPr lang="en-GB" dirty="0"/>
          </a:p>
          <a:p>
            <a:endParaRPr lang="de-DE" dirty="0"/>
          </a:p>
        </p:txBody>
      </p:sp>
      <p:sp>
        <p:nvSpPr>
          <p:cNvPr id="6" name="Textplatzhalter 5">
            <a:extLst>
              <a:ext uri="{FF2B5EF4-FFF2-40B4-BE49-F238E27FC236}">
                <a16:creationId xmlns:a16="http://schemas.microsoft.com/office/drawing/2014/main" id="{5720C569-005C-79BE-46D6-DCFCA85A8A73}"/>
              </a:ext>
            </a:extLst>
          </p:cNvPr>
          <p:cNvSpPr>
            <a:spLocks noGrp="1"/>
          </p:cNvSpPr>
          <p:nvPr>
            <p:ph type="body" sz="quarter" idx="10"/>
          </p:nvPr>
        </p:nvSpPr>
        <p:spPr/>
        <p:txBody>
          <a:bodyPr/>
          <a:lstStyle/>
          <a:p>
            <a:r>
              <a:rPr lang="en-GB" dirty="0" err="1">
                <a:solidFill>
                  <a:schemeClr val="accent1"/>
                </a:solidFill>
              </a:rPr>
              <a:t>Auswahl</a:t>
            </a:r>
            <a:r>
              <a:rPr lang="en-GB" dirty="0">
                <a:solidFill>
                  <a:schemeClr val="accent1"/>
                </a:solidFill>
              </a:rPr>
              <a:t> LeasePlan </a:t>
            </a:r>
            <a:r>
              <a:rPr lang="en-GB" dirty="0" err="1">
                <a:solidFill>
                  <a:schemeClr val="accent1"/>
                </a:solidFill>
              </a:rPr>
              <a:t>Werkstattpartner</a:t>
            </a:r>
            <a:endParaRPr lang="en-GB" dirty="0">
              <a:solidFill>
                <a:schemeClr val="accent1"/>
              </a:solidFill>
            </a:endParaRPr>
          </a:p>
          <a:p>
            <a:endParaRPr lang="de-DE" dirty="0"/>
          </a:p>
        </p:txBody>
      </p:sp>
      <p:pic>
        <p:nvPicPr>
          <p:cNvPr id="7" name="Grafik 6">
            <a:extLst>
              <a:ext uri="{FF2B5EF4-FFF2-40B4-BE49-F238E27FC236}">
                <a16:creationId xmlns:a16="http://schemas.microsoft.com/office/drawing/2014/main" id="{2D8E330E-D33E-BC83-941F-02DBB7DA1FDB}"/>
              </a:ext>
            </a:extLst>
          </p:cNvPr>
          <p:cNvPicPr>
            <a:picLocks noChangeAspect="1"/>
          </p:cNvPicPr>
          <p:nvPr/>
        </p:nvPicPr>
        <p:blipFill>
          <a:blip r:embed="rId3"/>
          <a:stretch>
            <a:fillRect/>
          </a:stretch>
        </p:blipFill>
        <p:spPr>
          <a:xfrm>
            <a:off x="574675" y="3003125"/>
            <a:ext cx="3880442" cy="1485266"/>
          </a:xfrm>
          <a:prstGeom prst="rect">
            <a:avLst/>
          </a:prstGeom>
          <a:ln>
            <a:solidFill>
              <a:schemeClr val="tx1"/>
            </a:solidFill>
          </a:ln>
        </p:spPr>
      </p:pic>
      <p:pic>
        <p:nvPicPr>
          <p:cNvPr id="8" name="Grafik 7">
            <a:extLst>
              <a:ext uri="{FF2B5EF4-FFF2-40B4-BE49-F238E27FC236}">
                <a16:creationId xmlns:a16="http://schemas.microsoft.com/office/drawing/2014/main" id="{2A775261-57A9-9A9C-6F9C-ACFEC87ED852}"/>
              </a:ext>
            </a:extLst>
          </p:cNvPr>
          <p:cNvPicPr>
            <a:picLocks noChangeAspect="1"/>
          </p:cNvPicPr>
          <p:nvPr/>
        </p:nvPicPr>
        <p:blipFill>
          <a:blip r:embed="rId4"/>
          <a:stretch>
            <a:fillRect/>
          </a:stretch>
        </p:blipFill>
        <p:spPr>
          <a:xfrm>
            <a:off x="4643437" y="2999487"/>
            <a:ext cx="3471441" cy="1486800"/>
          </a:xfrm>
          <a:prstGeom prst="rect">
            <a:avLst/>
          </a:prstGeom>
          <a:ln>
            <a:solidFill>
              <a:schemeClr val="tx1"/>
            </a:solidFill>
          </a:ln>
        </p:spPr>
      </p:pic>
    </p:spTree>
    <p:extLst>
      <p:ext uri="{BB962C8B-B14F-4D97-AF65-F5344CB8AC3E}">
        <p14:creationId xmlns:p14="http://schemas.microsoft.com/office/powerpoint/2010/main" val="1501453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6320F0-1874-8024-05C9-1320AEE5FDB5}"/>
              </a:ext>
            </a:extLst>
          </p:cNvPr>
          <p:cNvSpPr>
            <a:spLocks noGrp="1"/>
          </p:cNvSpPr>
          <p:nvPr>
            <p:ph type="sldNum" sz="quarter" idx="12"/>
          </p:nvPr>
        </p:nvSpPr>
        <p:spPr/>
        <p:txBody>
          <a:bodyPr/>
          <a:lstStyle/>
          <a:p>
            <a:fld id="{B03A62A7-1657-5A48-9B25-39586FE337CD}" type="slidenum">
              <a:rPr lang="en-GB" smtClean="0"/>
              <a:pPr/>
              <a:t>8</a:t>
            </a:fld>
            <a:endParaRPr lang="en-GB"/>
          </a:p>
        </p:txBody>
      </p:sp>
      <p:graphicFrame>
        <p:nvGraphicFramePr>
          <p:cNvPr id="6" name="Content Placeholder 5">
            <a:extLst>
              <a:ext uri="{FF2B5EF4-FFF2-40B4-BE49-F238E27FC236}">
                <a16:creationId xmlns:a16="http://schemas.microsoft.com/office/drawing/2014/main" id="{8168C1EE-838F-BD4B-E564-FA833023FB3A}"/>
              </a:ext>
            </a:extLst>
          </p:cNvPr>
          <p:cNvGraphicFramePr>
            <a:graphicFrameLocks noGrp="1"/>
          </p:cNvGraphicFramePr>
          <p:nvPr>
            <p:ph sz="quarter" idx="14"/>
            <p:extLst>
              <p:ext uri="{D42A27DB-BD31-4B8C-83A1-F6EECF244321}">
                <p14:modId xmlns:p14="http://schemas.microsoft.com/office/powerpoint/2010/main" val="620206635"/>
              </p:ext>
            </p:extLst>
          </p:nvPr>
        </p:nvGraphicFramePr>
        <p:xfrm>
          <a:off x="238923" y="993200"/>
          <a:ext cx="8525592" cy="4066468"/>
        </p:xfrm>
        <a:graphic>
          <a:graphicData uri="http://schemas.openxmlformats.org/drawingml/2006/table">
            <a:tbl>
              <a:tblPr/>
              <a:tblGrid>
                <a:gridCol w="4244059">
                  <a:extLst>
                    <a:ext uri="{9D8B030D-6E8A-4147-A177-3AD203B41FA5}">
                      <a16:colId xmlns:a16="http://schemas.microsoft.com/office/drawing/2014/main" val="2744655469"/>
                    </a:ext>
                  </a:extLst>
                </a:gridCol>
                <a:gridCol w="4281533">
                  <a:extLst>
                    <a:ext uri="{9D8B030D-6E8A-4147-A177-3AD203B41FA5}">
                      <a16:colId xmlns:a16="http://schemas.microsoft.com/office/drawing/2014/main" val="456575111"/>
                    </a:ext>
                  </a:extLst>
                </a:gridCol>
              </a:tblGrid>
              <a:tr h="306294">
                <a:tc>
                  <a:txBody>
                    <a:bodyPr/>
                    <a:lstStyle/>
                    <a:p>
                      <a:pPr algn="l" fontAlgn="base"/>
                      <a:r>
                        <a:rPr lang="en-GB" sz="1000" b="1" i="0" dirty="0" err="1">
                          <a:solidFill>
                            <a:srgbClr val="00B050"/>
                          </a:solidFill>
                          <a:effectLst/>
                          <a:highlight>
                            <a:srgbClr val="00495D"/>
                          </a:highlight>
                          <a:latin typeface="Arial" panose="020B0604020202020204" pitchFamily="34" charset="0"/>
                        </a:rPr>
                        <a:t>enthalten</a:t>
                      </a:r>
                      <a:endParaRPr lang="en-GB" sz="1300" b="1" i="0" dirty="0">
                        <a:solidFill>
                          <a:srgbClr val="FFFFFF"/>
                        </a:solidFill>
                        <a:effectLst/>
                        <a:highlight>
                          <a:srgbClr val="00495D"/>
                        </a:highlight>
                      </a:endParaRPr>
                    </a:p>
                  </a:txBody>
                  <a:tcPr marL="87334" marR="87334" marT="43667" marB="43667">
                    <a:lnL w="13722" cap="flat" cmpd="sng" algn="ctr">
                      <a:solidFill>
                        <a:srgbClr val="FFFFFF"/>
                      </a:solidFill>
                      <a:prstDash val="solid"/>
                      <a:round/>
                      <a:headEnd type="none" w="med" len="med"/>
                      <a:tailEnd type="none" w="med" len="med"/>
                    </a:lnL>
                    <a:lnR w="13722" cap="flat" cmpd="sng" algn="ctr">
                      <a:solidFill>
                        <a:srgbClr val="FFFFFF"/>
                      </a:solidFill>
                      <a:prstDash val="solid"/>
                      <a:round/>
                      <a:headEnd type="none" w="med" len="med"/>
                      <a:tailEnd type="none" w="med" len="med"/>
                    </a:lnR>
                    <a:lnT w="13722" cap="flat" cmpd="sng" algn="ctr">
                      <a:solidFill>
                        <a:srgbClr val="FFFFFF"/>
                      </a:solidFill>
                      <a:prstDash val="solid"/>
                      <a:round/>
                      <a:headEnd type="none" w="med" len="med"/>
                      <a:tailEnd type="none" w="med" len="med"/>
                    </a:lnT>
                    <a:lnB w="41173" cap="flat" cmpd="sng" algn="ctr">
                      <a:solidFill>
                        <a:srgbClr val="FFFFFF"/>
                      </a:solidFill>
                      <a:prstDash val="solid"/>
                      <a:round/>
                      <a:headEnd type="none" w="med" len="med"/>
                      <a:tailEnd type="none" w="med" len="med"/>
                    </a:lnB>
                    <a:solidFill>
                      <a:srgbClr val="00495D"/>
                    </a:solidFill>
                  </a:tcPr>
                </a:tc>
                <a:tc>
                  <a:txBody>
                    <a:bodyPr/>
                    <a:lstStyle/>
                    <a:p>
                      <a:pPr algn="l" fontAlgn="base"/>
                      <a:r>
                        <a:rPr lang="en-GB" sz="1000" b="1" i="0" dirty="0" err="1">
                          <a:solidFill>
                            <a:srgbClr val="FF0000"/>
                          </a:solidFill>
                          <a:effectLst/>
                          <a:highlight>
                            <a:srgbClr val="00495D"/>
                          </a:highlight>
                          <a:latin typeface="Arial" panose="020B0604020202020204" pitchFamily="34" charset="0"/>
                        </a:rPr>
                        <a:t>nicht</a:t>
                      </a:r>
                      <a:r>
                        <a:rPr lang="en-GB" sz="1000" b="1" i="0" dirty="0">
                          <a:solidFill>
                            <a:srgbClr val="FF0000"/>
                          </a:solidFill>
                          <a:effectLst/>
                          <a:highlight>
                            <a:srgbClr val="00495D"/>
                          </a:highlight>
                          <a:latin typeface="Arial" panose="020B0604020202020204" pitchFamily="34" charset="0"/>
                        </a:rPr>
                        <a:t> </a:t>
                      </a:r>
                      <a:r>
                        <a:rPr lang="en-GB" sz="1000" b="1" i="0" dirty="0" err="1">
                          <a:solidFill>
                            <a:srgbClr val="FF0000"/>
                          </a:solidFill>
                          <a:effectLst/>
                          <a:highlight>
                            <a:srgbClr val="00495D"/>
                          </a:highlight>
                          <a:latin typeface="Arial" panose="020B0604020202020204" pitchFamily="34" charset="0"/>
                        </a:rPr>
                        <a:t>enthalten</a:t>
                      </a:r>
                      <a:endParaRPr lang="en-GB" sz="1300" b="1" i="0" dirty="0">
                        <a:solidFill>
                          <a:srgbClr val="FFFFFF"/>
                        </a:solidFill>
                        <a:effectLst/>
                        <a:highlight>
                          <a:srgbClr val="00495D"/>
                        </a:highlight>
                      </a:endParaRPr>
                    </a:p>
                  </a:txBody>
                  <a:tcPr marL="87334" marR="87334" marT="43667" marB="43667">
                    <a:lnL w="13722" cap="flat" cmpd="sng" algn="ctr">
                      <a:solidFill>
                        <a:srgbClr val="FFFFFF"/>
                      </a:solidFill>
                      <a:prstDash val="solid"/>
                      <a:round/>
                      <a:headEnd type="none" w="med" len="med"/>
                      <a:tailEnd type="none" w="med" len="med"/>
                    </a:lnL>
                    <a:lnR w="13722" cap="flat" cmpd="sng" algn="ctr">
                      <a:solidFill>
                        <a:srgbClr val="FFFFFF"/>
                      </a:solidFill>
                      <a:prstDash val="solid"/>
                      <a:round/>
                      <a:headEnd type="none" w="med" len="med"/>
                      <a:tailEnd type="none" w="med" len="med"/>
                    </a:lnR>
                    <a:lnT w="13722" cap="flat" cmpd="sng" algn="ctr">
                      <a:solidFill>
                        <a:srgbClr val="FFFFFF"/>
                      </a:solidFill>
                      <a:prstDash val="solid"/>
                      <a:round/>
                      <a:headEnd type="none" w="med" len="med"/>
                      <a:tailEnd type="none" w="med" len="med"/>
                    </a:lnT>
                    <a:lnB w="41173" cap="flat" cmpd="sng" algn="ctr">
                      <a:solidFill>
                        <a:srgbClr val="FFFFFF"/>
                      </a:solidFill>
                      <a:prstDash val="solid"/>
                      <a:round/>
                      <a:headEnd type="none" w="med" len="med"/>
                      <a:tailEnd type="none" w="med" len="med"/>
                    </a:lnB>
                    <a:solidFill>
                      <a:srgbClr val="00495D"/>
                    </a:solidFill>
                  </a:tcPr>
                </a:tc>
                <a:extLst>
                  <a:ext uri="{0D108BD9-81ED-4DB2-BD59-A6C34878D82A}">
                    <a16:rowId xmlns:a16="http://schemas.microsoft.com/office/drawing/2014/main" val="1474148462"/>
                  </a:ext>
                </a:extLst>
              </a:tr>
              <a:tr h="3213889">
                <a:tc>
                  <a:txBody>
                    <a:bodyPr/>
                    <a:lstStyle/>
                    <a:p>
                      <a:pPr algn="l" fontAlgn="auto"/>
                      <a:r>
                        <a:rPr lang="en-US" sz="1000" b="0" i="0" dirty="0">
                          <a:solidFill>
                            <a:schemeClr val="tx1"/>
                          </a:solidFill>
                          <a:effectLst/>
                          <a:highlight>
                            <a:srgbClr val="F2F2F2"/>
                          </a:highlight>
                          <a:latin typeface="Arial" panose="020B0604020202020204" pitchFamily="34" charset="0"/>
                        </a:rPr>
                        <a:t>​</a:t>
                      </a:r>
                      <a:r>
                        <a:rPr lang="en-US" sz="1000" b="0" i="0" dirty="0">
                          <a:solidFill>
                            <a:schemeClr val="tx1"/>
                          </a:solidFill>
                          <a:effectLst/>
                          <a:highlight>
                            <a:srgbClr val="F2F2F2"/>
                          </a:highlight>
                          <a:latin typeface="+mn-lt"/>
                        </a:rPr>
                        <a:t>Alle </a:t>
                      </a:r>
                      <a:r>
                        <a:rPr lang="en-US" sz="1000" b="0" i="0" dirty="0" err="1">
                          <a:solidFill>
                            <a:schemeClr val="tx1"/>
                          </a:solidFill>
                          <a:effectLst/>
                          <a:highlight>
                            <a:srgbClr val="F2F2F2"/>
                          </a:highlight>
                          <a:latin typeface="+mn-lt"/>
                        </a:rPr>
                        <a:t>mechanischen</a:t>
                      </a:r>
                      <a:r>
                        <a:rPr lang="en-US" sz="1000" b="0" i="0" dirty="0">
                          <a:solidFill>
                            <a:schemeClr val="tx1"/>
                          </a:solidFill>
                          <a:effectLst/>
                          <a:highlight>
                            <a:srgbClr val="F2F2F2"/>
                          </a:highlight>
                          <a:latin typeface="+mn-lt"/>
                        </a:rPr>
                        <a:t> und </a:t>
                      </a:r>
                      <a:r>
                        <a:rPr lang="en-US" sz="1000" b="0" i="0" dirty="0" err="1">
                          <a:solidFill>
                            <a:schemeClr val="tx1"/>
                          </a:solidFill>
                          <a:effectLst/>
                          <a:highlight>
                            <a:srgbClr val="F2F2F2"/>
                          </a:highlight>
                          <a:latin typeface="+mn-lt"/>
                        </a:rPr>
                        <a:t>elektrischen</a:t>
                      </a:r>
                      <a:r>
                        <a:rPr lang="en-US" sz="1000" b="0" i="0" dirty="0">
                          <a:solidFill>
                            <a:schemeClr val="tx1"/>
                          </a:solidFill>
                          <a:effectLst/>
                          <a:highlight>
                            <a:srgbClr val="F2F2F2"/>
                          </a:highlight>
                          <a:latin typeface="+mn-lt"/>
                        </a:rPr>
                        <a:t> </a:t>
                      </a:r>
                      <a:r>
                        <a:rPr lang="en-US" sz="1000" b="0" i="0" dirty="0" err="1">
                          <a:solidFill>
                            <a:schemeClr val="tx1"/>
                          </a:solidFill>
                          <a:effectLst/>
                          <a:highlight>
                            <a:srgbClr val="F2F2F2"/>
                          </a:highlight>
                          <a:latin typeface="+mn-lt"/>
                        </a:rPr>
                        <a:t>Reparaturen</a:t>
                      </a:r>
                      <a:r>
                        <a:rPr lang="en-US" sz="1000" b="0" i="0" dirty="0">
                          <a:solidFill>
                            <a:schemeClr val="tx1"/>
                          </a:solidFill>
                          <a:effectLst/>
                          <a:highlight>
                            <a:srgbClr val="F2F2F2"/>
                          </a:highlight>
                          <a:latin typeface="+mn-lt"/>
                        </a:rPr>
                        <a:t>, </a:t>
                      </a:r>
                      <a:r>
                        <a:rPr lang="en-US" sz="1000" b="0" i="0" dirty="0" err="1">
                          <a:solidFill>
                            <a:schemeClr val="tx1"/>
                          </a:solidFill>
                          <a:effectLst/>
                          <a:highlight>
                            <a:srgbClr val="F2F2F2"/>
                          </a:highlight>
                          <a:latin typeface="+mn-lt"/>
                        </a:rPr>
                        <a:t>wie</a:t>
                      </a:r>
                      <a:r>
                        <a:rPr lang="en-US" sz="1000" b="0" i="0" dirty="0">
                          <a:solidFill>
                            <a:schemeClr val="tx1"/>
                          </a:solidFill>
                          <a:effectLst/>
                          <a:highlight>
                            <a:srgbClr val="F2F2F2"/>
                          </a:highlight>
                          <a:latin typeface="+mn-lt"/>
                        </a:rPr>
                        <a:t> </a:t>
                      </a:r>
                      <a:r>
                        <a:rPr lang="en-US" sz="1000" b="0" i="0" dirty="0" err="1">
                          <a:solidFill>
                            <a:schemeClr val="tx1"/>
                          </a:solidFill>
                          <a:effectLst/>
                          <a:highlight>
                            <a:srgbClr val="F2F2F2"/>
                          </a:highlight>
                          <a:latin typeface="+mn-lt"/>
                        </a:rPr>
                        <a:t>z.B.</a:t>
                      </a:r>
                      <a:r>
                        <a:rPr lang="en-US" sz="1000" b="0" i="0" dirty="0">
                          <a:solidFill>
                            <a:schemeClr val="tx1"/>
                          </a:solidFill>
                          <a:effectLst/>
                          <a:highlight>
                            <a:srgbClr val="F2F2F2"/>
                          </a:highlight>
                          <a:latin typeface="+mn-lt"/>
                        </a:rPr>
                        <a:t>:</a:t>
                      </a:r>
                    </a:p>
                    <a:p>
                      <a:pPr algn="l" fontAlgn="auto"/>
                      <a:endParaRPr lang="en-US" sz="1000" b="0" i="0" dirty="0">
                        <a:solidFill>
                          <a:schemeClr val="tx1"/>
                        </a:solidFill>
                        <a:effectLst/>
                        <a:highlight>
                          <a:srgbClr val="F2F2F2"/>
                        </a:highlight>
                        <a:latin typeface="+mn-lt"/>
                      </a:endParaRP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Starter-Batterie </a:t>
                      </a:r>
                      <a:endParaRPr lang="de-DE"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err="1">
                          <a:solidFill>
                            <a:schemeClr val="tx1"/>
                          </a:solidFill>
                          <a:effectLst/>
                          <a:latin typeface="+mn-lt"/>
                          <a:ea typeface="+mn-ea"/>
                          <a:cs typeface="+mn-cs"/>
                        </a:rPr>
                        <a:t>Bremsscheiben</a:t>
                      </a:r>
                      <a:r>
                        <a:rPr lang="en-US" sz="1000" kern="1200" dirty="0">
                          <a:solidFill>
                            <a:schemeClr val="tx1"/>
                          </a:solidFill>
                          <a:effectLst/>
                          <a:latin typeface="+mn-lt"/>
                          <a:ea typeface="+mn-ea"/>
                          <a:cs typeface="+mn-cs"/>
                        </a:rPr>
                        <a:t> + </a:t>
                      </a:r>
                      <a:r>
                        <a:rPr lang="en-US" sz="1000" kern="1200" dirty="0" err="1">
                          <a:solidFill>
                            <a:schemeClr val="tx1"/>
                          </a:solidFill>
                          <a:effectLst/>
                          <a:latin typeface="+mn-lt"/>
                          <a:ea typeface="+mn-ea"/>
                          <a:cs typeface="+mn-cs"/>
                        </a:rPr>
                        <a:t>Beläge</a:t>
                      </a:r>
                      <a:r>
                        <a:rPr lang="en-US" sz="1000" kern="1200" dirty="0">
                          <a:solidFill>
                            <a:schemeClr val="tx1"/>
                          </a:solidFill>
                          <a:effectLst/>
                          <a:latin typeface="+mn-lt"/>
                          <a:ea typeface="+mn-ea"/>
                          <a:cs typeface="+mn-cs"/>
                        </a:rPr>
                        <a:t> </a:t>
                      </a:r>
                      <a:endParaRPr lang="de-DE"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err="1">
                          <a:solidFill>
                            <a:schemeClr val="tx1"/>
                          </a:solidFill>
                          <a:effectLst/>
                          <a:latin typeface="+mn-lt"/>
                          <a:ea typeface="+mn-ea"/>
                          <a:cs typeface="+mn-cs"/>
                        </a:rPr>
                        <a:t>Wischblätter</a:t>
                      </a:r>
                      <a:r>
                        <a:rPr lang="en-US" sz="1000" kern="1200" dirty="0">
                          <a:solidFill>
                            <a:schemeClr val="tx1"/>
                          </a:solidFill>
                          <a:effectLst/>
                          <a:latin typeface="+mn-lt"/>
                          <a:ea typeface="+mn-ea"/>
                          <a:cs typeface="+mn-cs"/>
                        </a:rPr>
                        <a:t> </a:t>
                      </a:r>
                      <a:endParaRPr lang="de-DE"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err="1">
                          <a:solidFill>
                            <a:schemeClr val="tx1"/>
                          </a:solidFill>
                          <a:effectLst/>
                          <a:latin typeface="+mn-lt"/>
                          <a:ea typeface="+mn-ea"/>
                          <a:cs typeface="+mn-cs"/>
                        </a:rPr>
                        <a:t>Sicherheitsgurte</a:t>
                      </a:r>
                      <a:r>
                        <a:rPr lang="en-US" sz="1000" kern="1200" dirty="0">
                          <a:solidFill>
                            <a:schemeClr val="tx1"/>
                          </a:solidFill>
                          <a:effectLst/>
                          <a:latin typeface="+mn-lt"/>
                          <a:ea typeface="+mn-ea"/>
                          <a:cs typeface="+mn-cs"/>
                        </a:rPr>
                        <a:t> </a:t>
                      </a:r>
                      <a:endParaRPr lang="de-DE"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err="1">
                          <a:solidFill>
                            <a:schemeClr val="tx1"/>
                          </a:solidFill>
                          <a:effectLst/>
                          <a:latin typeface="+mn-lt"/>
                          <a:ea typeface="+mn-ea"/>
                          <a:cs typeface="+mn-cs"/>
                        </a:rPr>
                        <a:t>Antriebswellen</a:t>
                      </a:r>
                      <a:r>
                        <a:rPr lang="en-US" sz="1000" kern="1200" dirty="0">
                          <a:solidFill>
                            <a:schemeClr val="tx1"/>
                          </a:solidFill>
                          <a:effectLst/>
                          <a:latin typeface="+mn-lt"/>
                          <a:ea typeface="+mn-ea"/>
                          <a:cs typeface="+mn-cs"/>
                        </a:rPr>
                        <a:t>/</a:t>
                      </a:r>
                      <a:r>
                        <a:rPr lang="en-US" sz="1000" kern="1200" dirty="0" err="1">
                          <a:solidFill>
                            <a:schemeClr val="tx1"/>
                          </a:solidFill>
                          <a:effectLst/>
                          <a:latin typeface="+mn-lt"/>
                          <a:ea typeface="+mn-ea"/>
                          <a:cs typeface="+mn-cs"/>
                        </a:rPr>
                        <a:t>Achsmanschetten</a:t>
                      </a:r>
                      <a:r>
                        <a:rPr lang="en-US" sz="1000" kern="1200" dirty="0">
                          <a:solidFill>
                            <a:schemeClr val="tx1"/>
                          </a:solidFill>
                          <a:effectLst/>
                          <a:latin typeface="+mn-lt"/>
                          <a:ea typeface="+mn-ea"/>
                          <a:cs typeface="+mn-cs"/>
                        </a:rPr>
                        <a:t> </a:t>
                      </a:r>
                      <a:endParaRPr lang="de-DE"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err="1">
                          <a:solidFill>
                            <a:schemeClr val="tx1"/>
                          </a:solidFill>
                          <a:effectLst/>
                          <a:latin typeface="+mn-lt"/>
                          <a:ea typeface="+mn-ea"/>
                          <a:cs typeface="+mn-cs"/>
                        </a:rPr>
                        <a:t>Sitze</a:t>
                      </a:r>
                      <a:r>
                        <a:rPr lang="en-US" sz="1000" kern="1200" dirty="0">
                          <a:solidFill>
                            <a:schemeClr val="tx1"/>
                          </a:solidFill>
                          <a:effectLst/>
                          <a:latin typeface="+mn-lt"/>
                          <a:ea typeface="+mn-ea"/>
                          <a:cs typeface="+mn-cs"/>
                        </a:rPr>
                        <a:t> und </a:t>
                      </a:r>
                      <a:r>
                        <a:rPr lang="en-US" sz="1000" kern="1200" dirty="0" err="1">
                          <a:solidFill>
                            <a:schemeClr val="tx1"/>
                          </a:solidFill>
                          <a:effectLst/>
                          <a:latin typeface="+mn-lt"/>
                          <a:ea typeface="+mn-ea"/>
                          <a:cs typeface="+mn-cs"/>
                        </a:rPr>
                        <a:t>werkseitige</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Innenausstattung</a:t>
                      </a:r>
                      <a:r>
                        <a:rPr lang="en-US" sz="1000" kern="1200" dirty="0">
                          <a:solidFill>
                            <a:schemeClr val="tx1"/>
                          </a:solidFill>
                          <a:effectLst/>
                          <a:latin typeface="+mn-lt"/>
                          <a:ea typeface="+mn-ea"/>
                          <a:cs typeface="+mn-cs"/>
                        </a:rPr>
                        <a:t> </a:t>
                      </a:r>
                      <a:endParaRPr lang="de-DE"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err="1">
                          <a:solidFill>
                            <a:schemeClr val="tx1"/>
                          </a:solidFill>
                          <a:effectLst/>
                          <a:latin typeface="+mn-lt"/>
                          <a:ea typeface="+mn-ea"/>
                          <a:cs typeface="+mn-cs"/>
                        </a:rPr>
                        <a:t>Schlösser</a:t>
                      </a:r>
                      <a:r>
                        <a:rPr lang="en-US" sz="1000" kern="1200" dirty="0">
                          <a:solidFill>
                            <a:schemeClr val="tx1"/>
                          </a:solidFill>
                          <a:effectLst/>
                          <a:latin typeface="+mn-lt"/>
                          <a:ea typeface="+mn-ea"/>
                          <a:cs typeface="+mn-cs"/>
                        </a:rPr>
                        <a:t> </a:t>
                      </a:r>
                      <a:endParaRPr lang="de-DE"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err="1">
                          <a:solidFill>
                            <a:schemeClr val="tx1"/>
                          </a:solidFill>
                          <a:effectLst/>
                          <a:latin typeface="+mn-lt"/>
                          <a:ea typeface="+mn-ea"/>
                          <a:cs typeface="+mn-cs"/>
                        </a:rPr>
                        <a:t>Schlüssel</a:t>
                      </a:r>
                      <a:r>
                        <a:rPr lang="en-US" sz="1000" kern="1200" dirty="0">
                          <a:solidFill>
                            <a:schemeClr val="tx1"/>
                          </a:solidFill>
                          <a:effectLst/>
                          <a:latin typeface="+mn-lt"/>
                          <a:ea typeface="+mn-ea"/>
                          <a:cs typeface="+mn-cs"/>
                        </a:rPr>
                        <a:t> </a:t>
                      </a:r>
                      <a:endParaRPr lang="de-DE"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err="1">
                          <a:solidFill>
                            <a:schemeClr val="tx1"/>
                          </a:solidFill>
                          <a:effectLst/>
                          <a:latin typeface="+mn-lt"/>
                          <a:ea typeface="+mn-ea"/>
                          <a:cs typeface="+mn-cs"/>
                        </a:rPr>
                        <a:t>Kupplung</a:t>
                      </a:r>
                      <a:r>
                        <a:rPr lang="en-US" sz="10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Aggregate (Motor, </a:t>
                      </a:r>
                      <a:r>
                        <a:rPr lang="en-US" sz="1000" kern="1200" dirty="0" err="1">
                          <a:solidFill>
                            <a:schemeClr val="tx1"/>
                          </a:solidFill>
                          <a:effectLst/>
                          <a:latin typeface="+mn-lt"/>
                          <a:ea typeface="+mn-ea"/>
                          <a:cs typeface="+mn-cs"/>
                        </a:rPr>
                        <a:t>Getriebe</a:t>
                      </a:r>
                      <a:r>
                        <a:rPr lang="en-US" sz="10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000" kern="1200" dirty="0" err="1">
                          <a:solidFill>
                            <a:schemeClr val="tx1"/>
                          </a:solidFill>
                          <a:effectLst/>
                          <a:latin typeface="+mn-lt"/>
                          <a:ea typeface="+mn-ea"/>
                          <a:cs typeface="+mn-cs"/>
                        </a:rPr>
                        <a:t>Turbolader</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err="1">
                          <a:solidFill>
                            <a:schemeClr val="tx1"/>
                          </a:solidFill>
                          <a:effectLst/>
                          <a:latin typeface="+mn-lt"/>
                          <a:ea typeface="+mn-ea"/>
                          <a:cs typeface="+mn-cs"/>
                        </a:rPr>
                        <a:t>Dieselpartikelfilter</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Radio / </a:t>
                      </a:r>
                      <a:r>
                        <a:rPr lang="en-US" sz="1000" kern="1200" dirty="0" err="1">
                          <a:solidFill>
                            <a:schemeClr val="tx1"/>
                          </a:solidFill>
                          <a:effectLst/>
                          <a:latin typeface="+mn-lt"/>
                          <a:ea typeface="+mn-ea"/>
                          <a:cs typeface="+mn-cs"/>
                        </a:rPr>
                        <a:t>Navigationssystem</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err="1">
                          <a:solidFill>
                            <a:schemeClr val="tx1"/>
                          </a:solidFill>
                          <a:effectLst/>
                          <a:latin typeface="+mn-lt"/>
                          <a:ea typeface="+mn-ea"/>
                          <a:cs typeface="+mn-cs"/>
                        </a:rPr>
                        <a:t>Heizung</a:t>
                      </a:r>
                      <a:r>
                        <a:rPr lang="en-US" sz="1000" kern="1200" dirty="0">
                          <a:solidFill>
                            <a:schemeClr val="tx1"/>
                          </a:solidFill>
                          <a:effectLst/>
                          <a:latin typeface="+mn-lt"/>
                          <a:ea typeface="+mn-ea"/>
                          <a:cs typeface="+mn-cs"/>
                        </a:rPr>
                        <a:t> / </a:t>
                      </a:r>
                      <a:r>
                        <a:rPr lang="en-US" sz="1000" kern="1200" dirty="0" err="1">
                          <a:solidFill>
                            <a:schemeClr val="tx1"/>
                          </a:solidFill>
                          <a:effectLst/>
                          <a:latin typeface="+mn-lt"/>
                          <a:ea typeface="+mn-ea"/>
                          <a:cs typeface="+mn-cs"/>
                        </a:rPr>
                        <a:t>Klimaanlage</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err="1">
                          <a:solidFill>
                            <a:schemeClr val="tx1"/>
                          </a:solidFill>
                          <a:effectLst/>
                          <a:latin typeface="+mn-lt"/>
                          <a:ea typeface="+mn-ea"/>
                          <a:cs typeface="+mn-cs"/>
                        </a:rPr>
                        <a:t>Anlasser</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Generator</a:t>
                      </a:r>
                    </a:p>
                    <a:p>
                      <a:pPr marL="171450" lvl="0" indent="-171450">
                        <a:buFont typeface="Arial" panose="020B0604020202020204" pitchFamily="34" charset="0"/>
                        <a:buChar char="•"/>
                      </a:pPr>
                      <a:r>
                        <a:rPr lang="en-US" sz="1000" kern="1200" dirty="0" err="1">
                          <a:solidFill>
                            <a:schemeClr val="tx1"/>
                          </a:solidFill>
                          <a:effectLst/>
                          <a:latin typeface="+mn-lt"/>
                          <a:ea typeface="+mn-ea"/>
                          <a:cs typeface="+mn-cs"/>
                        </a:rPr>
                        <a:t>Hochvoltbatterie</a:t>
                      </a:r>
                      <a:r>
                        <a:rPr lang="en-US" sz="10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Diagnose &amp; </a:t>
                      </a:r>
                      <a:r>
                        <a:rPr lang="en-US" sz="1000" kern="1200" dirty="0" err="1">
                          <a:solidFill>
                            <a:schemeClr val="tx1"/>
                          </a:solidFill>
                          <a:effectLst/>
                          <a:latin typeface="+mn-lt"/>
                          <a:ea typeface="+mn-ea"/>
                          <a:cs typeface="+mn-cs"/>
                        </a:rPr>
                        <a:t>Prüfkosten</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err="1">
                          <a:solidFill>
                            <a:schemeClr val="tx1"/>
                          </a:solidFill>
                          <a:effectLst/>
                          <a:latin typeface="+mn-lt"/>
                          <a:ea typeface="+mn-ea"/>
                          <a:cs typeface="+mn-cs"/>
                        </a:rPr>
                        <a:t>Werkstatttransferkosten</a:t>
                      </a:r>
                      <a:r>
                        <a:rPr lang="en-US" sz="1000" kern="1200" dirty="0">
                          <a:solidFill>
                            <a:schemeClr val="tx1"/>
                          </a:solidFill>
                          <a:effectLst/>
                          <a:latin typeface="+mn-lt"/>
                          <a:ea typeface="+mn-ea"/>
                          <a:cs typeface="+mn-cs"/>
                        </a:rPr>
                        <a:t> von </a:t>
                      </a:r>
                      <a:r>
                        <a:rPr lang="en-US" sz="1000" kern="1200" dirty="0" err="1">
                          <a:solidFill>
                            <a:schemeClr val="tx1"/>
                          </a:solidFill>
                          <a:effectLst/>
                          <a:latin typeface="+mn-lt"/>
                          <a:ea typeface="+mn-ea"/>
                          <a:cs typeface="+mn-cs"/>
                        </a:rPr>
                        <a:t>einer</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Nicht-Partnerwerkstatt</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zu</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einer</a:t>
                      </a:r>
                      <a:r>
                        <a:rPr lang="en-US" sz="1000" kern="1200" dirty="0">
                          <a:solidFill>
                            <a:schemeClr val="tx1"/>
                          </a:solidFill>
                          <a:effectLst/>
                          <a:latin typeface="+mn-lt"/>
                          <a:ea typeface="+mn-ea"/>
                          <a:cs typeface="+mn-cs"/>
                        </a:rPr>
                        <a:t> LeasePlan </a:t>
                      </a:r>
                      <a:r>
                        <a:rPr lang="en-US" sz="1000" kern="1200" dirty="0" err="1">
                          <a:solidFill>
                            <a:schemeClr val="tx1"/>
                          </a:solidFill>
                          <a:effectLst/>
                          <a:latin typeface="+mn-lt"/>
                          <a:ea typeface="+mn-ea"/>
                          <a:cs typeface="+mn-cs"/>
                        </a:rPr>
                        <a:t>Partnerwerkstatt</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050" kern="1200" dirty="0">
                        <a:solidFill>
                          <a:schemeClr val="tx1">
                            <a:lumMod val="75000"/>
                          </a:schemeClr>
                        </a:solidFill>
                        <a:effectLst/>
                        <a:latin typeface="+mn-lt"/>
                        <a:ea typeface="+mn-ea"/>
                        <a:cs typeface="+mn-cs"/>
                      </a:endParaRPr>
                    </a:p>
                    <a:p>
                      <a:pPr marL="171450" lvl="0" indent="-171450">
                        <a:buFont typeface="Arial" panose="020B0604020202020204" pitchFamily="34" charset="0"/>
                        <a:buChar char="•"/>
                      </a:pPr>
                      <a:endParaRPr lang="de-DE" sz="1050" kern="1200" dirty="0">
                        <a:solidFill>
                          <a:schemeClr val="tx1">
                            <a:lumMod val="75000"/>
                          </a:schemeClr>
                        </a:solidFill>
                        <a:effectLst/>
                        <a:latin typeface="+mn-lt"/>
                        <a:ea typeface="+mn-ea"/>
                        <a:cs typeface="+mn-cs"/>
                      </a:endParaRPr>
                    </a:p>
                  </a:txBody>
                  <a:tcPr marL="87334" marR="87334" marT="43667" marB="43667">
                    <a:lnL w="13722" cap="flat" cmpd="sng" algn="ctr">
                      <a:solidFill>
                        <a:srgbClr val="FFFFFF"/>
                      </a:solidFill>
                      <a:prstDash val="solid"/>
                      <a:round/>
                      <a:headEnd type="none" w="med" len="med"/>
                      <a:tailEnd type="none" w="med" len="med"/>
                    </a:lnL>
                    <a:lnR w="13722" cap="flat" cmpd="sng" algn="ctr">
                      <a:solidFill>
                        <a:srgbClr val="FFFFFF"/>
                      </a:solidFill>
                      <a:prstDash val="solid"/>
                      <a:round/>
                      <a:headEnd type="none" w="med" len="med"/>
                      <a:tailEnd type="none" w="med" len="med"/>
                    </a:lnR>
                    <a:lnT w="41173" cap="flat" cmpd="sng" algn="ctr">
                      <a:solidFill>
                        <a:srgbClr val="FFFFFF"/>
                      </a:solidFill>
                      <a:prstDash val="solid"/>
                      <a:round/>
                      <a:headEnd type="none" w="med" len="med"/>
                      <a:tailEnd type="none" w="med" len="med"/>
                    </a:lnT>
                    <a:lnB w="41173" cap="flat" cmpd="sng" algn="ctr">
                      <a:solidFill>
                        <a:srgbClr val="FFFFFF"/>
                      </a:solidFill>
                      <a:prstDash val="solid"/>
                      <a:round/>
                      <a:headEnd type="none" w="med" len="med"/>
                      <a:tailEnd type="none" w="med" len="med"/>
                    </a:lnB>
                    <a:solidFill>
                      <a:srgbClr val="F2F2F2"/>
                    </a:solidFill>
                  </a:tcPr>
                </a:tc>
                <a:tc>
                  <a:txBody>
                    <a:bodyPr/>
                    <a:lstStyle/>
                    <a:p>
                      <a:pPr marL="171450" indent="-171450" algn="l" fontAlgn="auto">
                        <a:buFont typeface="Arial" panose="020B0604020202020204" pitchFamily="34" charset="0"/>
                        <a:buChar char="•"/>
                      </a:pPr>
                      <a:r>
                        <a:rPr lang="en-US" sz="1000" b="0" i="0" dirty="0" err="1">
                          <a:solidFill>
                            <a:schemeClr val="tx1"/>
                          </a:solidFill>
                          <a:effectLst/>
                          <a:highlight>
                            <a:srgbClr val="F2F2F2"/>
                          </a:highlight>
                          <a:latin typeface="+mn-lt"/>
                        </a:rPr>
                        <a:t>Karosserie</a:t>
                      </a:r>
                      <a:r>
                        <a:rPr lang="en-US" sz="1000" b="0" i="0" dirty="0">
                          <a:solidFill>
                            <a:schemeClr val="tx1"/>
                          </a:solidFill>
                          <a:effectLst/>
                          <a:highlight>
                            <a:srgbClr val="F2F2F2"/>
                          </a:highlight>
                          <a:latin typeface="+mn-lt"/>
                        </a:rPr>
                        <a:t> – und </a:t>
                      </a:r>
                      <a:r>
                        <a:rPr lang="en-US" sz="1000" b="0" i="0" dirty="0" err="1">
                          <a:solidFill>
                            <a:schemeClr val="tx1"/>
                          </a:solidFill>
                          <a:effectLst/>
                          <a:highlight>
                            <a:srgbClr val="F2F2F2"/>
                          </a:highlight>
                          <a:latin typeface="+mn-lt"/>
                        </a:rPr>
                        <a:t>Unfallschäden</a:t>
                      </a:r>
                      <a:endParaRPr lang="en-US" sz="1000" b="0" i="0" dirty="0">
                        <a:solidFill>
                          <a:schemeClr val="tx1"/>
                        </a:solidFill>
                        <a:effectLst/>
                        <a:highlight>
                          <a:srgbClr val="F2F2F2"/>
                        </a:highlight>
                        <a:latin typeface="+mn-lt"/>
                      </a:endParaRPr>
                    </a:p>
                    <a:p>
                      <a:pPr marL="171450" indent="-171450" algn="l" fontAlgn="auto">
                        <a:buFont typeface="Arial" panose="020B0604020202020204" pitchFamily="34" charset="0"/>
                        <a:buChar char="•"/>
                      </a:pPr>
                      <a:r>
                        <a:rPr lang="en-US" sz="1000" b="0" i="0" dirty="0" err="1">
                          <a:solidFill>
                            <a:schemeClr val="tx1"/>
                          </a:solidFill>
                          <a:effectLst/>
                          <a:highlight>
                            <a:srgbClr val="F2F2F2"/>
                          </a:highlight>
                          <a:latin typeface="+mn-lt"/>
                        </a:rPr>
                        <a:t>Glasreparaturen</a:t>
                      </a:r>
                      <a:r>
                        <a:rPr lang="en-US" sz="1000" b="0" i="0" dirty="0">
                          <a:solidFill>
                            <a:schemeClr val="tx1"/>
                          </a:solidFill>
                          <a:effectLst/>
                          <a:highlight>
                            <a:srgbClr val="F2F2F2"/>
                          </a:highlight>
                          <a:latin typeface="+mn-lt"/>
                        </a:rPr>
                        <a:t> und -</a:t>
                      </a:r>
                      <a:r>
                        <a:rPr lang="en-US" sz="1000" b="0" i="0" dirty="0" err="1">
                          <a:solidFill>
                            <a:schemeClr val="tx1"/>
                          </a:solidFill>
                          <a:effectLst/>
                          <a:highlight>
                            <a:srgbClr val="F2F2F2"/>
                          </a:highlight>
                          <a:latin typeface="+mn-lt"/>
                        </a:rPr>
                        <a:t>Austausch</a:t>
                      </a:r>
                      <a:r>
                        <a:rPr lang="en-US" sz="1000" b="0" i="0" dirty="0">
                          <a:solidFill>
                            <a:schemeClr val="tx1"/>
                          </a:solidFill>
                          <a:effectLst/>
                          <a:highlight>
                            <a:srgbClr val="F2F2F2"/>
                          </a:highlight>
                          <a:latin typeface="+mn-lt"/>
                        </a:rPr>
                        <a:t> </a:t>
                      </a:r>
                    </a:p>
                    <a:p>
                      <a:pPr marL="171450" indent="-171450" algn="l" fontAlgn="auto">
                        <a:buFont typeface="Arial" panose="020B0604020202020204" pitchFamily="34" charset="0"/>
                        <a:buChar char="•"/>
                      </a:pPr>
                      <a:r>
                        <a:rPr lang="en-US" sz="1000" b="0" i="0" dirty="0" err="1">
                          <a:solidFill>
                            <a:schemeClr val="tx1"/>
                          </a:solidFill>
                          <a:effectLst/>
                          <a:highlight>
                            <a:srgbClr val="F2F2F2"/>
                          </a:highlight>
                          <a:latin typeface="+mn-lt"/>
                        </a:rPr>
                        <a:t>Lackierungen</a:t>
                      </a:r>
                      <a:endParaRPr lang="en-US" sz="1000" b="0" i="0" dirty="0">
                        <a:solidFill>
                          <a:schemeClr val="tx1"/>
                        </a:solidFill>
                        <a:effectLst/>
                        <a:highlight>
                          <a:srgbClr val="F2F2F2"/>
                        </a:highlight>
                        <a:latin typeface="+mn-lt"/>
                      </a:endParaRPr>
                    </a:p>
                    <a:p>
                      <a:pPr marL="171450" indent="-171450" algn="l" fontAlgn="auto">
                        <a:buFont typeface="Arial" panose="020B0604020202020204" pitchFamily="34" charset="0"/>
                        <a:buChar char="•"/>
                      </a:pPr>
                      <a:r>
                        <a:rPr lang="en-US" sz="1000" b="0" i="0" dirty="0">
                          <a:solidFill>
                            <a:schemeClr val="tx1"/>
                          </a:solidFill>
                          <a:effectLst/>
                          <a:highlight>
                            <a:srgbClr val="F2F2F2"/>
                          </a:highlight>
                          <a:latin typeface="+mn-lt"/>
                        </a:rPr>
                        <a:t>Smart-Repair</a:t>
                      </a:r>
                    </a:p>
                    <a:p>
                      <a:pPr marL="171450" indent="-171450" algn="l" fontAlgn="auto">
                        <a:buFont typeface="Arial" panose="020B0604020202020204" pitchFamily="34" charset="0"/>
                        <a:buChar char="•"/>
                      </a:pPr>
                      <a:r>
                        <a:rPr lang="en-US" sz="1000" b="0" i="0" dirty="0" err="1">
                          <a:solidFill>
                            <a:schemeClr val="tx1"/>
                          </a:solidFill>
                          <a:effectLst/>
                          <a:highlight>
                            <a:srgbClr val="F2F2F2"/>
                          </a:highlight>
                          <a:latin typeface="+mn-lt"/>
                        </a:rPr>
                        <a:t>Reinigung</a:t>
                      </a:r>
                      <a:endParaRPr lang="en-US" sz="1000" b="0" i="0" dirty="0">
                        <a:solidFill>
                          <a:schemeClr val="tx1"/>
                        </a:solidFill>
                        <a:effectLst/>
                        <a:highlight>
                          <a:srgbClr val="F2F2F2"/>
                        </a:highlight>
                        <a:latin typeface="+mn-lt"/>
                      </a:endParaRPr>
                    </a:p>
                    <a:p>
                      <a:pPr marL="171450" indent="-171450" algn="l" fontAlgn="auto">
                        <a:buFont typeface="Arial" panose="020B0604020202020204" pitchFamily="34" charset="0"/>
                        <a:buChar char="•"/>
                      </a:pPr>
                      <a:r>
                        <a:rPr lang="en-US" sz="1000" b="0" i="0" dirty="0" err="1">
                          <a:solidFill>
                            <a:schemeClr val="tx1"/>
                          </a:solidFill>
                          <a:effectLst/>
                          <a:highlight>
                            <a:srgbClr val="F2F2F2"/>
                          </a:highlight>
                          <a:latin typeface="+mn-lt"/>
                        </a:rPr>
                        <a:t>Reifen</a:t>
                      </a:r>
                      <a:endParaRPr lang="en-US" sz="1000" b="0" i="0" dirty="0">
                        <a:solidFill>
                          <a:schemeClr val="tx1"/>
                        </a:solidFill>
                        <a:effectLst/>
                        <a:highlight>
                          <a:srgbClr val="F2F2F2"/>
                        </a:highlight>
                        <a:latin typeface="+mn-lt"/>
                      </a:endParaRPr>
                    </a:p>
                    <a:p>
                      <a:pPr marL="171450" indent="-171450" algn="l" fontAlgn="auto">
                        <a:buFont typeface="Arial" panose="020B0604020202020204" pitchFamily="34" charset="0"/>
                        <a:buChar char="•"/>
                      </a:pPr>
                      <a:r>
                        <a:rPr lang="en-US" sz="1000" b="0" i="0" dirty="0">
                          <a:solidFill>
                            <a:schemeClr val="tx1"/>
                          </a:solidFill>
                          <a:effectLst/>
                          <a:highlight>
                            <a:srgbClr val="F2F2F2"/>
                          </a:highlight>
                          <a:latin typeface="+mn-lt"/>
                        </a:rPr>
                        <a:t>Um- und </a:t>
                      </a:r>
                      <a:r>
                        <a:rPr lang="en-US" sz="1000" b="0" i="0" dirty="0" err="1">
                          <a:solidFill>
                            <a:schemeClr val="tx1"/>
                          </a:solidFill>
                          <a:effectLst/>
                          <a:highlight>
                            <a:srgbClr val="F2F2F2"/>
                          </a:highlight>
                          <a:latin typeface="+mn-lt"/>
                        </a:rPr>
                        <a:t>Einbauten</a:t>
                      </a:r>
                      <a:r>
                        <a:rPr lang="en-US" sz="1000" b="0" i="0" dirty="0">
                          <a:solidFill>
                            <a:schemeClr val="tx1"/>
                          </a:solidFill>
                          <a:effectLst/>
                          <a:highlight>
                            <a:srgbClr val="F2F2F2"/>
                          </a:highlight>
                          <a:latin typeface="+mn-lt"/>
                        </a:rPr>
                        <a:t> ( </a:t>
                      </a:r>
                      <a:r>
                        <a:rPr lang="en-US" sz="1000" b="0" i="0" dirty="0" err="1">
                          <a:solidFill>
                            <a:schemeClr val="tx1"/>
                          </a:solidFill>
                          <a:effectLst/>
                          <a:highlight>
                            <a:srgbClr val="F2F2F2"/>
                          </a:highlight>
                          <a:latin typeface="+mn-lt"/>
                        </a:rPr>
                        <a:t>z.B.</a:t>
                      </a:r>
                      <a:r>
                        <a:rPr lang="en-US" sz="1000" b="0" i="0" dirty="0">
                          <a:solidFill>
                            <a:schemeClr val="tx1"/>
                          </a:solidFill>
                          <a:effectLst/>
                          <a:highlight>
                            <a:srgbClr val="F2F2F2"/>
                          </a:highlight>
                          <a:latin typeface="+mn-lt"/>
                        </a:rPr>
                        <a:t> </a:t>
                      </a:r>
                      <a:r>
                        <a:rPr lang="en-US" sz="1000" b="0" i="0" dirty="0" err="1">
                          <a:solidFill>
                            <a:schemeClr val="tx1"/>
                          </a:solidFill>
                          <a:effectLst/>
                          <a:highlight>
                            <a:srgbClr val="F2F2F2"/>
                          </a:highlight>
                          <a:latin typeface="+mn-lt"/>
                        </a:rPr>
                        <a:t>Laderaumtüren</a:t>
                      </a:r>
                      <a:r>
                        <a:rPr lang="en-US" sz="1000" b="0" i="0" dirty="0">
                          <a:solidFill>
                            <a:schemeClr val="tx1"/>
                          </a:solidFill>
                          <a:effectLst/>
                          <a:highlight>
                            <a:srgbClr val="F2F2F2"/>
                          </a:highlight>
                          <a:latin typeface="+mn-lt"/>
                        </a:rPr>
                        <a:t>, </a:t>
                      </a:r>
                      <a:r>
                        <a:rPr lang="en-US" sz="1000" b="0" i="0" dirty="0" err="1">
                          <a:solidFill>
                            <a:schemeClr val="tx1"/>
                          </a:solidFill>
                          <a:effectLst/>
                          <a:highlight>
                            <a:srgbClr val="F2F2F2"/>
                          </a:highlight>
                          <a:latin typeface="+mn-lt"/>
                        </a:rPr>
                        <a:t>Regalsysteme</a:t>
                      </a:r>
                      <a:r>
                        <a:rPr lang="en-US" sz="1000" b="0" i="0" dirty="0">
                          <a:solidFill>
                            <a:schemeClr val="tx1"/>
                          </a:solidFill>
                          <a:effectLst/>
                          <a:highlight>
                            <a:srgbClr val="F2F2F2"/>
                          </a:highlight>
                          <a:latin typeface="+mn-lt"/>
                        </a:rPr>
                        <a:t>, etc. )</a:t>
                      </a:r>
                    </a:p>
                    <a:p>
                      <a:pPr marL="171450" indent="-171450" algn="l" fontAlgn="auto">
                        <a:buFont typeface="Arial" panose="020B0604020202020204" pitchFamily="34" charset="0"/>
                        <a:buChar char="•"/>
                      </a:pPr>
                      <a:r>
                        <a:rPr lang="en-US" sz="1000" b="0" i="0" dirty="0" err="1">
                          <a:solidFill>
                            <a:schemeClr val="tx1"/>
                          </a:solidFill>
                          <a:effectLst/>
                          <a:highlight>
                            <a:srgbClr val="F2F2F2"/>
                          </a:highlight>
                          <a:latin typeface="+mn-lt"/>
                        </a:rPr>
                        <a:t>Scheinwerfer</a:t>
                      </a:r>
                      <a:r>
                        <a:rPr lang="en-US" sz="1000" b="0" i="0" dirty="0">
                          <a:solidFill>
                            <a:schemeClr val="tx1"/>
                          </a:solidFill>
                          <a:effectLst/>
                          <a:highlight>
                            <a:srgbClr val="F2F2F2"/>
                          </a:highlight>
                          <a:latin typeface="+mn-lt"/>
                        </a:rPr>
                        <a:t> und </a:t>
                      </a:r>
                      <a:r>
                        <a:rPr lang="en-US" sz="1000" b="0" i="0" dirty="0" err="1">
                          <a:solidFill>
                            <a:schemeClr val="tx1"/>
                          </a:solidFill>
                          <a:effectLst/>
                          <a:highlight>
                            <a:srgbClr val="F2F2F2"/>
                          </a:highlight>
                          <a:latin typeface="+mn-lt"/>
                        </a:rPr>
                        <a:t>Rückleuchten</a:t>
                      </a:r>
                      <a:endParaRPr lang="en-US" sz="1000" b="0" i="0" dirty="0">
                        <a:solidFill>
                          <a:schemeClr val="tx1"/>
                        </a:solidFill>
                        <a:effectLst/>
                        <a:highlight>
                          <a:srgbClr val="F2F2F2"/>
                        </a:highlight>
                        <a:latin typeface="+mn-lt"/>
                      </a:endParaRPr>
                    </a:p>
                    <a:p>
                      <a:pPr marL="171450" indent="-171450" algn="l" fontAlgn="auto">
                        <a:buFont typeface="Arial" panose="020B0604020202020204" pitchFamily="34" charset="0"/>
                        <a:buChar char="•"/>
                      </a:pPr>
                      <a:r>
                        <a:rPr lang="en-US" sz="1000" b="0" i="0" dirty="0" err="1">
                          <a:solidFill>
                            <a:schemeClr val="tx1"/>
                          </a:solidFill>
                          <a:effectLst/>
                          <a:highlight>
                            <a:srgbClr val="F2F2F2"/>
                          </a:highlight>
                          <a:latin typeface="+mn-lt"/>
                        </a:rPr>
                        <a:t>Schäden</a:t>
                      </a:r>
                      <a:r>
                        <a:rPr lang="en-US" sz="1000" b="0" i="0" dirty="0">
                          <a:solidFill>
                            <a:schemeClr val="tx1"/>
                          </a:solidFill>
                          <a:effectLst/>
                          <a:highlight>
                            <a:srgbClr val="F2F2F2"/>
                          </a:highlight>
                          <a:latin typeface="+mn-lt"/>
                        </a:rPr>
                        <a:t>, die </a:t>
                      </a:r>
                      <a:r>
                        <a:rPr lang="en-US" sz="1000" b="0" i="0" dirty="0" err="1">
                          <a:solidFill>
                            <a:schemeClr val="tx1"/>
                          </a:solidFill>
                          <a:effectLst/>
                          <a:highlight>
                            <a:srgbClr val="F2F2F2"/>
                          </a:highlight>
                          <a:latin typeface="+mn-lt"/>
                        </a:rPr>
                        <a:t>durch</a:t>
                      </a:r>
                      <a:r>
                        <a:rPr lang="en-US" sz="1000" b="0" i="0" dirty="0">
                          <a:solidFill>
                            <a:schemeClr val="tx1"/>
                          </a:solidFill>
                          <a:effectLst/>
                          <a:highlight>
                            <a:srgbClr val="F2F2F2"/>
                          </a:highlight>
                          <a:latin typeface="+mn-lt"/>
                        </a:rPr>
                        <a:t> </a:t>
                      </a:r>
                      <a:r>
                        <a:rPr lang="en-US" sz="1000" b="0" i="0" dirty="0" err="1">
                          <a:solidFill>
                            <a:schemeClr val="tx1"/>
                          </a:solidFill>
                          <a:effectLst/>
                          <a:highlight>
                            <a:srgbClr val="F2F2F2"/>
                          </a:highlight>
                          <a:latin typeface="+mn-lt"/>
                        </a:rPr>
                        <a:t>äußere</a:t>
                      </a:r>
                      <a:r>
                        <a:rPr lang="en-US" sz="1000" b="0" i="0" dirty="0">
                          <a:solidFill>
                            <a:schemeClr val="tx1"/>
                          </a:solidFill>
                          <a:effectLst/>
                          <a:highlight>
                            <a:srgbClr val="F2F2F2"/>
                          </a:highlight>
                          <a:latin typeface="+mn-lt"/>
                        </a:rPr>
                        <a:t> </a:t>
                      </a:r>
                      <a:r>
                        <a:rPr lang="en-US" sz="1000" b="0" i="0" dirty="0" err="1">
                          <a:solidFill>
                            <a:schemeClr val="tx1"/>
                          </a:solidFill>
                          <a:effectLst/>
                          <a:highlight>
                            <a:srgbClr val="F2F2F2"/>
                          </a:highlight>
                          <a:latin typeface="+mn-lt"/>
                        </a:rPr>
                        <a:t>Einwirkungen</a:t>
                      </a:r>
                      <a:r>
                        <a:rPr lang="en-US" sz="1000" b="0" i="0" dirty="0">
                          <a:solidFill>
                            <a:schemeClr val="tx1"/>
                          </a:solidFill>
                          <a:effectLst/>
                          <a:highlight>
                            <a:srgbClr val="F2F2F2"/>
                          </a:highlight>
                          <a:latin typeface="+mn-lt"/>
                        </a:rPr>
                        <a:t> </a:t>
                      </a:r>
                      <a:r>
                        <a:rPr lang="en-US" sz="1000" b="0" i="0" dirty="0" err="1">
                          <a:solidFill>
                            <a:schemeClr val="tx1"/>
                          </a:solidFill>
                          <a:effectLst/>
                          <a:highlight>
                            <a:srgbClr val="F2F2F2"/>
                          </a:highlight>
                          <a:latin typeface="+mn-lt"/>
                        </a:rPr>
                        <a:t>entstanden</a:t>
                      </a:r>
                      <a:r>
                        <a:rPr lang="en-US" sz="1000" b="0" i="0" dirty="0">
                          <a:solidFill>
                            <a:schemeClr val="tx1"/>
                          </a:solidFill>
                          <a:effectLst/>
                          <a:highlight>
                            <a:srgbClr val="F2F2F2"/>
                          </a:highlight>
                          <a:latin typeface="+mn-lt"/>
                        </a:rPr>
                        <a:t> </a:t>
                      </a:r>
                      <a:r>
                        <a:rPr lang="en-US" sz="1000" b="0" i="0" dirty="0" err="1">
                          <a:solidFill>
                            <a:schemeClr val="tx1"/>
                          </a:solidFill>
                          <a:effectLst/>
                          <a:highlight>
                            <a:srgbClr val="F2F2F2"/>
                          </a:highlight>
                          <a:latin typeface="+mn-lt"/>
                        </a:rPr>
                        <a:t>sind</a:t>
                      </a:r>
                      <a:endParaRPr lang="en-US" sz="1000" b="0" i="0" dirty="0">
                        <a:solidFill>
                          <a:schemeClr val="tx1"/>
                        </a:solidFill>
                        <a:effectLst/>
                        <a:highlight>
                          <a:srgbClr val="F2F2F2"/>
                        </a:highlight>
                        <a:latin typeface="+mn-lt"/>
                      </a:endParaRPr>
                    </a:p>
                    <a:p>
                      <a:pPr marL="171450" indent="-171450" algn="l" fontAlgn="auto">
                        <a:buFont typeface="Arial" panose="020B0604020202020204" pitchFamily="34" charset="0"/>
                        <a:buChar char="•"/>
                      </a:pPr>
                      <a:r>
                        <a:rPr lang="en-US" sz="1000" b="0" i="0" dirty="0" err="1">
                          <a:solidFill>
                            <a:schemeClr val="tx1"/>
                          </a:solidFill>
                          <a:effectLst/>
                          <a:highlight>
                            <a:srgbClr val="F2F2F2"/>
                          </a:highlight>
                          <a:latin typeface="+mn-lt"/>
                        </a:rPr>
                        <a:t>Schäden</a:t>
                      </a:r>
                      <a:r>
                        <a:rPr lang="en-US" sz="1000" b="0" i="0" dirty="0">
                          <a:solidFill>
                            <a:schemeClr val="tx1"/>
                          </a:solidFill>
                          <a:effectLst/>
                          <a:highlight>
                            <a:srgbClr val="F2F2F2"/>
                          </a:highlight>
                          <a:latin typeface="+mn-lt"/>
                        </a:rPr>
                        <a:t>, die </a:t>
                      </a:r>
                      <a:r>
                        <a:rPr lang="en-US" sz="1000" b="0" i="0" dirty="0" err="1">
                          <a:solidFill>
                            <a:schemeClr val="tx1"/>
                          </a:solidFill>
                          <a:effectLst/>
                          <a:highlight>
                            <a:srgbClr val="F2F2F2"/>
                          </a:highlight>
                          <a:latin typeface="+mn-lt"/>
                        </a:rPr>
                        <a:t>durch</a:t>
                      </a:r>
                      <a:r>
                        <a:rPr lang="en-US" sz="1000" b="0" i="0" dirty="0">
                          <a:solidFill>
                            <a:schemeClr val="tx1"/>
                          </a:solidFill>
                          <a:effectLst/>
                          <a:highlight>
                            <a:srgbClr val="F2F2F2"/>
                          </a:highlight>
                          <a:latin typeface="+mn-lt"/>
                        </a:rPr>
                        <a:t> </a:t>
                      </a:r>
                      <a:r>
                        <a:rPr lang="en-US" sz="1000" b="0" i="0" dirty="0" err="1">
                          <a:solidFill>
                            <a:schemeClr val="tx1"/>
                          </a:solidFill>
                          <a:effectLst/>
                          <a:highlight>
                            <a:srgbClr val="F2F2F2"/>
                          </a:highlight>
                          <a:latin typeface="+mn-lt"/>
                        </a:rPr>
                        <a:t>nicht</a:t>
                      </a:r>
                      <a:r>
                        <a:rPr lang="en-US" sz="1000" b="0" i="0" dirty="0">
                          <a:solidFill>
                            <a:schemeClr val="tx1"/>
                          </a:solidFill>
                          <a:effectLst/>
                          <a:highlight>
                            <a:srgbClr val="F2F2F2"/>
                          </a:highlight>
                          <a:latin typeface="+mn-lt"/>
                        </a:rPr>
                        <a:t> </a:t>
                      </a:r>
                      <a:r>
                        <a:rPr lang="en-US" sz="1000" b="0" i="0" dirty="0" err="1">
                          <a:solidFill>
                            <a:schemeClr val="tx1"/>
                          </a:solidFill>
                          <a:effectLst/>
                          <a:highlight>
                            <a:srgbClr val="F2F2F2"/>
                          </a:highlight>
                          <a:latin typeface="+mn-lt"/>
                        </a:rPr>
                        <a:t>Beachtung</a:t>
                      </a:r>
                      <a:r>
                        <a:rPr lang="en-US" sz="1000" b="0" i="0" dirty="0">
                          <a:solidFill>
                            <a:schemeClr val="tx1"/>
                          </a:solidFill>
                          <a:effectLst/>
                          <a:highlight>
                            <a:srgbClr val="F2F2F2"/>
                          </a:highlight>
                          <a:latin typeface="+mn-lt"/>
                        </a:rPr>
                        <a:t> von </a:t>
                      </a:r>
                      <a:r>
                        <a:rPr lang="en-US" sz="1000" b="0" i="0" dirty="0" err="1">
                          <a:solidFill>
                            <a:schemeClr val="tx1"/>
                          </a:solidFill>
                          <a:effectLst/>
                          <a:highlight>
                            <a:srgbClr val="F2F2F2"/>
                          </a:highlight>
                          <a:latin typeface="+mn-lt"/>
                        </a:rPr>
                        <a:t>Wartungsvorschriften</a:t>
                      </a:r>
                      <a:r>
                        <a:rPr lang="en-US" sz="1000" b="0" i="0" dirty="0">
                          <a:solidFill>
                            <a:schemeClr val="tx1"/>
                          </a:solidFill>
                          <a:effectLst/>
                          <a:highlight>
                            <a:srgbClr val="F2F2F2"/>
                          </a:highlight>
                          <a:latin typeface="+mn-lt"/>
                        </a:rPr>
                        <a:t> und/</a:t>
                      </a:r>
                      <a:r>
                        <a:rPr lang="en-US" sz="1000" b="0" i="0" dirty="0" err="1">
                          <a:solidFill>
                            <a:schemeClr val="tx1"/>
                          </a:solidFill>
                          <a:effectLst/>
                          <a:highlight>
                            <a:srgbClr val="F2F2F2"/>
                          </a:highlight>
                          <a:latin typeface="+mn-lt"/>
                        </a:rPr>
                        <a:t>oder</a:t>
                      </a:r>
                      <a:r>
                        <a:rPr lang="en-US" sz="1000" b="0" i="0" dirty="0">
                          <a:solidFill>
                            <a:schemeClr val="tx1"/>
                          </a:solidFill>
                          <a:effectLst/>
                          <a:highlight>
                            <a:srgbClr val="F2F2F2"/>
                          </a:highlight>
                          <a:latin typeface="+mn-lt"/>
                        </a:rPr>
                        <a:t> </a:t>
                      </a:r>
                      <a:r>
                        <a:rPr lang="en-US" sz="1000" b="0" i="0" dirty="0" err="1">
                          <a:solidFill>
                            <a:schemeClr val="tx1"/>
                          </a:solidFill>
                          <a:effectLst/>
                          <a:highlight>
                            <a:srgbClr val="F2F2F2"/>
                          </a:highlight>
                          <a:latin typeface="+mn-lt"/>
                        </a:rPr>
                        <a:t>Herstelleranweisungen</a:t>
                      </a:r>
                      <a:r>
                        <a:rPr lang="en-US" sz="1000" b="0" i="0" dirty="0">
                          <a:solidFill>
                            <a:schemeClr val="tx1"/>
                          </a:solidFill>
                          <a:effectLst/>
                          <a:highlight>
                            <a:srgbClr val="F2F2F2"/>
                          </a:highlight>
                          <a:latin typeface="+mn-lt"/>
                        </a:rPr>
                        <a:t> </a:t>
                      </a:r>
                      <a:r>
                        <a:rPr lang="en-US" sz="1000" b="0" i="0" dirty="0" err="1">
                          <a:solidFill>
                            <a:schemeClr val="tx1"/>
                          </a:solidFill>
                          <a:effectLst/>
                          <a:highlight>
                            <a:srgbClr val="F2F2F2"/>
                          </a:highlight>
                          <a:latin typeface="+mn-lt"/>
                        </a:rPr>
                        <a:t>entstanden</a:t>
                      </a:r>
                      <a:r>
                        <a:rPr lang="en-US" sz="1000" b="0" i="0" dirty="0">
                          <a:solidFill>
                            <a:schemeClr val="tx1"/>
                          </a:solidFill>
                          <a:effectLst/>
                          <a:highlight>
                            <a:srgbClr val="F2F2F2"/>
                          </a:highlight>
                          <a:latin typeface="+mn-lt"/>
                        </a:rPr>
                        <a:t> </a:t>
                      </a:r>
                      <a:r>
                        <a:rPr lang="en-US" sz="1000" b="0" i="0" dirty="0" err="1">
                          <a:solidFill>
                            <a:schemeClr val="tx1"/>
                          </a:solidFill>
                          <a:effectLst/>
                          <a:highlight>
                            <a:srgbClr val="F2F2F2"/>
                          </a:highlight>
                          <a:latin typeface="+mn-lt"/>
                        </a:rPr>
                        <a:t>sind</a:t>
                      </a:r>
                      <a:endParaRPr lang="en-US" sz="1000" b="0" i="0" dirty="0">
                        <a:solidFill>
                          <a:schemeClr val="tx1"/>
                        </a:solidFill>
                        <a:effectLst/>
                        <a:highlight>
                          <a:srgbClr val="F2F2F2"/>
                        </a:highlight>
                        <a:latin typeface="+mn-lt"/>
                      </a:endParaRPr>
                    </a:p>
                    <a:p>
                      <a:pPr marL="0" indent="0" algn="l" fontAlgn="auto">
                        <a:buFont typeface="Arial" panose="020B0604020202020204" pitchFamily="34" charset="0"/>
                        <a:buNone/>
                      </a:pPr>
                      <a:endParaRPr lang="en-US" sz="1000" b="0" i="0" dirty="0">
                        <a:solidFill>
                          <a:srgbClr val="00495D"/>
                        </a:solidFill>
                        <a:effectLst/>
                        <a:highlight>
                          <a:srgbClr val="F2F2F2"/>
                        </a:highlight>
                        <a:latin typeface="Arial" panose="020B0604020202020204" pitchFamily="34" charset="0"/>
                      </a:endParaRPr>
                    </a:p>
                  </a:txBody>
                  <a:tcPr marL="87334" marR="87334" marT="43667" marB="43667">
                    <a:lnL w="13722" cap="flat" cmpd="sng" algn="ctr">
                      <a:solidFill>
                        <a:srgbClr val="FFFFFF"/>
                      </a:solidFill>
                      <a:prstDash val="solid"/>
                      <a:round/>
                      <a:headEnd type="none" w="med" len="med"/>
                      <a:tailEnd type="none" w="med" len="med"/>
                    </a:lnL>
                    <a:lnR w="13722" cap="flat" cmpd="sng" algn="ctr">
                      <a:solidFill>
                        <a:srgbClr val="FFFFFF"/>
                      </a:solidFill>
                      <a:prstDash val="solid"/>
                      <a:round/>
                      <a:headEnd type="none" w="med" len="med"/>
                      <a:tailEnd type="none" w="med" len="med"/>
                    </a:lnR>
                    <a:lnT w="41173" cap="flat" cmpd="sng" algn="ctr">
                      <a:solidFill>
                        <a:srgbClr val="FFFFFF"/>
                      </a:solidFill>
                      <a:prstDash val="solid"/>
                      <a:round/>
                      <a:headEnd type="none" w="med" len="med"/>
                      <a:tailEnd type="none" w="med" len="med"/>
                    </a:lnT>
                    <a:lnB w="4117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78503307"/>
                  </a:ext>
                </a:extLst>
              </a:tr>
            </a:tbl>
          </a:graphicData>
        </a:graphic>
      </p:graphicFrame>
      <p:sp>
        <p:nvSpPr>
          <p:cNvPr id="5" name="Text Placeholder 4">
            <a:extLst>
              <a:ext uri="{FF2B5EF4-FFF2-40B4-BE49-F238E27FC236}">
                <a16:creationId xmlns:a16="http://schemas.microsoft.com/office/drawing/2014/main" id="{2941681A-C14C-9502-418C-BDBF62B287B2}"/>
              </a:ext>
            </a:extLst>
          </p:cNvPr>
          <p:cNvSpPr>
            <a:spLocks noGrp="1"/>
          </p:cNvSpPr>
          <p:nvPr>
            <p:ph type="body" sz="quarter" idx="15"/>
          </p:nvPr>
        </p:nvSpPr>
        <p:spPr>
          <a:xfrm>
            <a:off x="238923" y="471351"/>
            <a:ext cx="8137525" cy="287405"/>
          </a:xfrm>
        </p:spPr>
        <p:txBody>
          <a:bodyPr>
            <a:normAutofit lnSpcReduction="10000"/>
          </a:bodyPr>
          <a:lstStyle/>
          <a:p>
            <a:r>
              <a:rPr lang="en-US" sz="2000" b="1" dirty="0">
                <a:solidFill>
                  <a:schemeClr val="accent1"/>
                </a:solidFill>
                <a:latin typeface="+mn-lt"/>
              </a:rPr>
              <a:t>Was </a:t>
            </a:r>
            <a:r>
              <a:rPr lang="en-US" sz="2000" b="1" dirty="0" err="1">
                <a:solidFill>
                  <a:schemeClr val="accent1"/>
                </a:solidFill>
                <a:latin typeface="+mn-lt"/>
              </a:rPr>
              <a:t>ist</a:t>
            </a:r>
            <a:r>
              <a:rPr lang="en-US" sz="2000" b="1" dirty="0">
                <a:solidFill>
                  <a:schemeClr val="accent1"/>
                </a:solidFill>
                <a:latin typeface="+mn-lt"/>
              </a:rPr>
              <a:t> </a:t>
            </a:r>
            <a:r>
              <a:rPr lang="en-US" sz="2000" b="1" dirty="0" err="1">
                <a:solidFill>
                  <a:schemeClr val="accent1"/>
                </a:solidFill>
                <a:latin typeface="+mn-lt"/>
              </a:rPr>
              <a:t>im</a:t>
            </a:r>
            <a:r>
              <a:rPr lang="en-US" sz="2000" b="1" dirty="0">
                <a:solidFill>
                  <a:schemeClr val="accent1"/>
                </a:solidFill>
                <a:latin typeface="+mn-lt"/>
              </a:rPr>
              <a:t> AFF </a:t>
            </a:r>
            <a:r>
              <a:rPr lang="en-US" sz="2000" b="1" dirty="0" err="1">
                <a:solidFill>
                  <a:schemeClr val="accent1"/>
                </a:solidFill>
                <a:latin typeface="+mn-lt"/>
              </a:rPr>
              <a:t>Programm</a:t>
            </a:r>
            <a:r>
              <a:rPr lang="en-US" sz="2000" b="1" dirty="0">
                <a:solidFill>
                  <a:schemeClr val="accent1"/>
                </a:solidFill>
                <a:latin typeface="+mn-lt"/>
              </a:rPr>
              <a:t> </a:t>
            </a:r>
            <a:r>
              <a:rPr lang="en-US" sz="2000" b="1" dirty="0" err="1">
                <a:solidFill>
                  <a:srgbClr val="00B050"/>
                </a:solidFill>
                <a:latin typeface="+mn-lt"/>
              </a:rPr>
              <a:t>enthalten</a:t>
            </a:r>
            <a:r>
              <a:rPr lang="en-US" sz="2000" b="1" dirty="0">
                <a:latin typeface="+mn-lt"/>
              </a:rPr>
              <a:t> </a:t>
            </a:r>
            <a:r>
              <a:rPr lang="en-US" sz="2000" b="1" dirty="0">
                <a:solidFill>
                  <a:schemeClr val="accent1"/>
                </a:solidFill>
                <a:latin typeface="+mn-lt"/>
              </a:rPr>
              <a:t>und was </a:t>
            </a:r>
            <a:r>
              <a:rPr lang="en-US" sz="2000" b="1" dirty="0" err="1">
                <a:solidFill>
                  <a:schemeClr val="accent1"/>
                </a:solidFill>
                <a:latin typeface="+mn-lt"/>
              </a:rPr>
              <a:t>ist</a:t>
            </a:r>
            <a:r>
              <a:rPr lang="en-US" sz="2000" b="1" dirty="0">
                <a:latin typeface="+mn-lt"/>
              </a:rPr>
              <a:t> </a:t>
            </a:r>
            <a:r>
              <a:rPr lang="en-US" sz="2000" b="1" dirty="0" err="1">
                <a:solidFill>
                  <a:srgbClr val="FF0000"/>
                </a:solidFill>
                <a:latin typeface="+mn-lt"/>
              </a:rPr>
              <a:t>nicht</a:t>
            </a:r>
            <a:r>
              <a:rPr lang="en-US" sz="2000" b="1" dirty="0">
                <a:solidFill>
                  <a:srgbClr val="FF0000"/>
                </a:solidFill>
                <a:latin typeface="+mn-lt"/>
              </a:rPr>
              <a:t> </a:t>
            </a:r>
            <a:r>
              <a:rPr lang="en-US" sz="2000" b="1" dirty="0" err="1">
                <a:solidFill>
                  <a:srgbClr val="FF0000"/>
                </a:solidFill>
                <a:latin typeface="+mn-lt"/>
              </a:rPr>
              <a:t>enthalten</a:t>
            </a:r>
            <a:r>
              <a:rPr lang="en-US" sz="2000" b="1" dirty="0">
                <a:solidFill>
                  <a:schemeClr val="accent1"/>
                </a:solidFill>
                <a:latin typeface="+mn-lt"/>
              </a:rPr>
              <a:t>?</a:t>
            </a:r>
          </a:p>
        </p:txBody>
      </p:sp>
      <p:sp>
        <p:nvSpPr>
          <p:cNvPr id="7" name="Rectangle 1">
            <a:extLst>
              <a:ext uri="{FF2B5EF4-FFF2-40B4-BE49-F238E27FC236}">
                <a16:creationId xmlns:a16="http://schemas.microsoft.com/office/drawing/2014/main" id="{5E1404FF-98FE-5D5D-08CC-00601C08D24F}"/>
              </a:ext>
            </a:extLst>
          </p:cNvPr>
          <p:cNvSpPr>
            <a:spLocks noChangeArrowheads="1"/>
          </p:cNvSpPr>
          <p:nvPr/>
        </p:nvSpPr>
        <p:spPr bwMode="auto">
          <a:xfrm>
            <a:off x="-1309246" y="-9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9688935"/>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50C4FE-9D33-9514-6D52-F6E9E8DA29B9}"/>
              </a:ext>
            </a:extLst>
          </p:cNvPr>
          <p:cNvSpPr>
            <a:spLocks noGrp="1"/>
          </p:cNvSpPr>
          <p:nvPr>
            <p:ph type="sldNum" sz="quarter" idx="12"/>
          </p:nvPr>
        </p:nvSpPr>
        <p:spPr/>
        <p:txBody>
          <a:bodyPr/>
          <a:lstStyle/>
          <a:p>
            <a:fld id="{B03A62A7-1657-5A48-9B25-39586FE337CD}" type="slidenum">
              <a:rPr lang="en-GB" smtClean="0"/>
              <a:pPr/>
              <a:t>9</a:t>
            </a:fld>
            <a:endParaRPr lang="en-GB"/>
          </a:p>
        </p:txBody>
      </p:sp>
      <p:sp>
        <p:nvSpPr>
          <p:cNvPr id="5" name="Text Placeholder 4">
            <a:extLst>
              <a:ext uri="{FF2B5EF4-FFF2-40B4-BE49-F238E27FC236}">
                <a16:creationId xmlns:a16="http://schemas.microsoft.com/office/drawing/2014/main" id="{0EF61BD1-61B4-67B5-8AA4-A1D1787C357B}"/>
              </a:ext>
            </a:extLst>
          </p:cNvPr>
          <p:cNvSpPr>
            <a:spLocks noGrp="1"/>
          </p:cNvSpPr>
          <p:nvPr>
            <p:ph type="body" sz="quarter" idx="15"/>
          </p:nvPr>
        </p:nvSpPr>
        <p:spPr>
          <a:xfrm>
            <a:off x="295275" y="205953"/>
            <a:ext cx="6993986" cy="531753"/>
          </a:xfrm>
          <a:noFill/>
        </p:spPr>
        <p:txBody>
          <a:bodyPr>
            <a:normAutofit/>
          </a:bodyPr>
          <a:lstStyle/>
          <a:p>
            <a:r>
              <a:rPr lang="en-US" sz="3200" b="1" dirty="0" err="1">
                <a:solidFill>
                  <a:schemeClr val="accent1"/>
                </a:solidFill>
                <a:latin typeface="+mj-lt"/>
              </a:rPr>
              <a:t>Prozessablauf</a:t>
            </a:r>
            <a:r>
              <a:rPr lang="en-US" sz="3200" b="1" dirty="0">
                <a:solidFill>
                  <a:schemeClr val="accent1"/>
                </a:solidFill>
                <a:latin typeface="+mj-lt"/>
              </a:rPr>
              <a:t> und </a:t>
            </a:r>
            <a:r>
              <a:rPr lang="en-US" sz="3200" b="1" dirty="0" err="1">
                <a:solidFill>
                  <a:schemeClr val="accent1"/>
                </a:solidFill>
                <a:latin typeface="+mj-lt"/>
              </a:rPr>
              <a:t>Rückerstattung</a:t>
            </a:r>
            <a:r>
              <a:rPr lang="en-US" sz="3200" b="1" dirty="0">
                <a:solidFill>
                  <a:schemeClr val="accent1"/>
                </a:solidFill>
                <a:latin typeface="+mj-lt"/>
              </a:rPr>
              <a:t>:</a:t>
            </a:r>
          </a:p>
        </p:txBody>
      </p:sp>
      <p:sp>
        <p:nvSpPr>
          <p:cNvPr id="9" name="TextBox 8">
            <a:extLst>
              <a:ext uri="{FF2B5EF4-FFF2-40B4-BE49-F238E27FC236}">
                <a16:creationId xmlns:a16="http://schemas.microsoft.com/office/drawing/2014/main" id="{488B1FE2-5B25-7933-0F78-F03A8B4476EB}"/>
              </a:ext>
            </a:extLst>
          </p:cNvPr>
          <p:cNvSpPr txBox="1"/>
          <p:nvPr/>
        </p:nvSpPr>
        <p:spPr>
          <a:xfrm>
            <a:off x="4006185" y="4913062"/>
            <a:ext cx="4886274" cy="253916"/>
          </a:xfrm>
          <a:prstGeom prst="rect">
            <a:avLst/>
          </a:prstGeom>
          <a:noFill/>
        </p:spPr>
        <p:txBody>
          <a:bodyPr wrap="none" rtlCol="0">
            <a:spAutoFit/>
          </a:bodyPr>
          <a:lstStyle/>
          <a:p>
            <a:r>
              <a:rPr lang="en-US" sz="1050" i="1" dirty="0">
                <a:solidFill>
                  <a:schemeClr val="accent1"/>
                </a:solidFill>
              </a:rPr>
              <a:t>*</a:t>
            </a:r>
            <a:r>
              <a:rPr lang="en-US" sz="800" i="1" dirty="0">
                <a:solidFill>
                  <a:schemeClr val="accent1"/>
                </a:solidFill>
              </a:rPr>
              <a:t>Achtung: Bei </a:t>
            </a:r>
            <a:r>
              <a:rPr lang="en-US" sz="800" i="1" dirty="0" err="1">
                <a:solidFill>
                  <a:schemeClr val="accent1"/>
                </a:solidFill>
              </a:rPr>
              <a:t>Nichteinhaltung</a:t>
            </a:r>
            <a:r>
              <a:rPr lang="en-US" sz="800" i="1" dirty="0">
                <a:solidFill>
                  <a:schemeClr val="accent1"/>
                </a:solidFill>
              </a:rPr>
              <a:t> des </a:t>
            </a:r>
            <a:r>
              <a:rPr lang="en-US" sz="800" i="1" dirty="0" err="1">
                <a:solidFill>
                  <a:schemeClr val="accent1"/>
                </a:solidFill>
              </a:rPr>
              <a:t>Termins</a:t>
            </a:r>
            <a:r>
              <a:rPr lang="en-US" sz="800" i="1" dirty="0">
                <a:solidFill>
                  <a:schemeClr val="accent1"/>
                </a:solidFill>
              </a:rPr>
              <a:t> </a:t>
            </a:r>
            <a:r>
              <a:rPr lang="en-US" sz="800" i="1" dirty="0" err="1">
                <a:solidFill>
                  <a:schemeClr val="accent1"/>
                </a:solidFill>
              </a:rPr>
              <a:t>kann</a:t>
            </a:r>
            <a:r>
              <a:rPr lang="en-US" sz="800" i="1" dirty="0">
                <a:solidFill>
                  <a:schemeClr val="accent1"/>
                </a:solidFill>
              </a:rPr>
              <a:t> es </a:t>
            </a:r>
            <a:r>
              <a:rPr lang="en-US" sz="800" i="1" dirty="0" err="1">
                <a:solidFill>
                  <a:schemeClr val="accent1"/>
                </a:solidFill>
              </a:rPr>
              <a:t>zur</a:t>
            </a:r>
            <a:r>
              <a:rPr lang="en-US" sz="800" i="1" dirty="0">
                <a:solidFill>
                  <a:schemeClr val="accent1"/>
                </a:solidFill>
              </a:rPr>
              <a:t> </a:t>
            </a:r>
            <a:r>
              <a:rPr lang="en-US" sz="800" i="1" dirty="0" err="1">
                <a:solidFill>
                  <a:schemeClr val="accent1"/>
                </a:solidFill>
              </a:rPr>
              <a:t>Berechnung</a:t>
            </a:r>
            <a:r>
              <a:rPr lang="en-US" sz="800" i="1" dirty="0">
                <a:solidFill>
                  <a:schemeClr val="accent1"/>
                </a:solidFill>
              </a:rPr>
              <a:t> </a:t>
            </a:r>
            <a:r>
              <a:rPr lang="en-US" sz="800" i="1" dirty="0" err="1">
                <a:solidFill>
                  <a:schemeClr val="accent1"/>
                </a:solidFill>
              </a:rPr>
              <a:t>einer</a:t>
            </a:r>
            <a:r>
              <a:rPr lang="en-US" sz="800" i="1" dirty="0">
                <a:solidFill>
                  <a:schemeClr val="accent1"/>
                </a:solidFill>
              </a:rPr>
              <a:t> “no-show” </a:t>
            </a:r>
            <a:r>
              <a:rPr lang="en-US" sz="800" i="1" dirty="0" err="1">
                <a:solidFill>
                  <a:schemeClr val="accent1"/>
                </a:solidFill>
              </a:rPr>
              <a:t>Gebühr</a:t>
            </a:r>
            <a:r>
              <a:rPr lang="en-US" sz="800" i="1" dirty="0">
                <a:solidFill>
                  <a:schemeClr val="accent1"/>
                </a:solidFill>
              </a:rPr>
              <a:t> </a:t>
            </a:r>
            <a:r>
              <a:rPr lang="en-US" sz="800" i="1" dirty="0" err="1">
                <a:solidFill>
                  <a:schemeClr val="accent1"/>
                </a:solidFill>
              </a:rPr>
              <a:t>kommen</a:t>
            </a:r>
            <a:r>
              <a:rPr lang="en-US" sz="1050" i="1" dirty="0">
                <a:solidFill>
                  <a:schemeClr val="accent1"/>
                </a:solidFill>
              </a:rPr>
              <a:t>.</a:t>
            </a:r>
          </a:p>
        </p:txBody>
      </p:sp>
      <p:sp>
        <p:nvSpPr>
          <p:cNvPr id="24" name="TextBox 23">
            <a:extLst>
              <a:ext uri="{FF2B5EF4-FFF2-40B4-BE49-F238E27FC236}">
                <a16:creationId xmlns:a16="http://schemas.microsoft.com/office/drawing/2014/main" id="{5D771289-4F32-31B2-D6C4-8085C1BC7D09}"/>
              </a:ext>
            </a:extLst>
          </p:cNvPr>
          <p:cNvSpPr txBox="1"/>
          <p:nvPr/>
        </p:nvSpPr>
        <p:spPr>
          <a:xfrm>
            <a:off x="631260" y="715793"/>
            <a:ext cx="8003368" cy="4093428"/>
          </a:xfrm>
          <a:prstGeom prst="rect">
            <a:avLst/>
          </a:prstGeom>
          <a:noFill/>
        </p:spPr>
        <p:txBody>
          <a:bodyPr wrap="square">
            <a:spAutoFit/>
          </a:bodyPr>
          <a:lstStyle/>
          <a:p>
            <a:pPr marL="0" rtl="0" eaLnBrk="1" fontAlgn="auto" latinLnBrk="0" hangingPunct="1">
              <a:spcBef>
                <a:spcPts val="0"/>
              </a:spcBef>
              <a:spcAft>
                <a:spcPts val="0"/>
              </a:spcAft>
            </a:pPr>
            <a:endParaRPr lang="en-US" sz="1400" b="0" i="0" u="none" strike="noStrike" dirty="0">
              <a:solidFill>
                <a:schemeClr val="accent1"/>
              </a:solidFill>
              <a:effectLst/>
              <a:latin typeface="Arial" panose="020B0604020202020204" pitchFamily="34" charset="0"/>
            </a:endParaRPr>
          </a:p>
          <a:p>
            <a:pPr marL="0" rtl="0" eaLnBrk="1" fontAlgn="auto" latinLnBrk="0" hangingPunct="1">
              <a:spcBef>
                <a:spcPts val="0"/>
              </a:spcBef>
              <a:spcAft>
                <a:spcPts val="0"/>
              </a:spcAft>
            </a:pPr>
            <a:r>
              <a:rPr lang="en-US" sz="1200" b="0" i="0" u="none" strike="noStrike" dirty="0">
                <a:effectLst/>
              </a:rPr>
              <a:t>Eine </a:t>
            </a:r>
            <a:r>
              <a:rPr lang="en-US" sz="1200" b="0" i="0" u="none" strike="noStrike" dirty="0" err="1">
                <a:effectLst/>
              </a:rPr>
              <a:t>Partnerwerkstatt</a:t>
            </a:r>
            <a:r>
              <a:rPr lang="en-US" sz="1200" b="0" i="0" u="none" strike="noStrike" dirty="0">
                <a:effectLst/>
              </a:rPr>
              <a:t> </a:t>
            </a:r>
            <a:r>
              <a:rPr lang="en-US" sz="1200" b="0" i="0" u="none" strike="noStrike" dirty="0" err="1">
                <a:effectLst/>
              </a:rPr>
              <a:t>über</a:t>
            </a:r>
            <a:r>
              <a:rPr lang="en-US" sz="1200" b="0" i="0" u="none" strike="noStrike" dirty="0">
                <a:effectLst/>
              </a:rPr>
              <a:t> die </a:t>
            </a:r>
            <a:r>
              <a:rPr lang="en-US" sz="1200" b="0" i="0" u="none" strike="noStrike" dirty="0" err="1">
                <a:effectLst/>
              </a:rPr>
              <a:t>Umkreissuche</a:t>
            </a:r>
            <a:r>
              <a:rPr lang="en-US" sz="1200" b="0" i="0" u="none" strike="noStrike" dirty="0">
                <a:effectLst/>
              </a:rPr>
              <a:t> auf der LP Homepage </a:t>
            </a:r>
            <a:r>
              <a:rPr lang="en-US" sz="1200" dirty="0" err="1"/>
              <a:t>auswählen</a:t>
            </a:r>
            <a:r>
              <a:rPr lang="en-US" sz="1200" b="0" i="0" u="none" strike="noStrike" dirty="0">
                <a:effectLst/>
              </a:rPr>
              <a:t>:</a:t>
            </a:r>
          </a:p>
          <a:p>
            <a:pPr marL="0" marR="0" indent="0" rtl="0" eaLnBrk="1" fontAlgn="base" latinLnBrk="0" hangingPunct="1">
              <a:spcBef>
                <a:spcPts val="0"/>
              </a:spcBef>
              <a:spcAft>
                <a:spcPts val="0"/>
              </a:spcAft>
            </a:pPr>
            <a:r>
              <a:rPr lang="de-DE" sz="1200" dirty="0">
                <a:hlinkClick r:id="rId2">
                  <a:extLst>
                    <a:ext uri="{A12FA001-AC4F-418D-AE19-62706E023703}">
                      <ahyp:hlinkClr xmlns:ahyp="http://schemas.microsoft.com/office/drawing/2018/hyperlinkcolor" val="tx"/>
                    </a:ext>
                  </a:extLst>
                </a:hlinkClick>
              </a:rPr>
              <a:t>Werkstattpartnersuche (leaseplan.de)</a:t>
            </a:r>
            <a:endParaRPr lang="en-US" sz="1200" b="0" i="0" u="none" strike="noStrike" kern="1200" dirty="0">
              <a:effectLst/>
            </a:endParaRPr>
          </a:p>
          <a:p>
            <a:pPr marL="0" marR="0" indent="0" rtl="0" eaLnBrk="1" fontAlgn="base" latinLnBrk="0" hangingPunct="1">
              <a:spcBef>
                <a:spcPts val="0"/>
              </a:spcBef>
              <a:spcAft>
                <a:spcPts val="0"/>
              </a:spcAft>
            </a:pPr>
            <a:endParaRPr lang="en-US" sz="1200" b="0" i="0" u="none" strike="noStrike" kern="1200" dirty="0">
              <a:effectLst/>
            </a:endParaRPr>
          </a:p>
          <a:p>
            <a:pPr marL="0" marR="0" indent="0" rtl="0" eaLnBrk="1" fontAlgn="base" latinLnBrk="0" hangingPunct="1">
              <a:spcBef>
                <a:spcPts val="0"/>
              </a:spcBef>
              <a:spcAft>
                <a:spcPts val="0"/>
              </a:spcAft>
            </a:pPr>
            <a:endParaRPr lang="en-US" sz="1200" b="0" i="0" u="none" strike="noStrike" kern="1200" dirty="0">
              <a:effectLst/>
            </a:endParaRPr>
          </a:p>
          <a:p>
            <a:pPr marL="0" marR="0" indent="0" rtl="0" eaLnBrk="1" fontAlgn="base" latinLnBrk="0" hangingPunct="1">
              <a:spcBef>
                <a:spcPts val="0"/>
              </a:spcBef>
              <a:spcAft>
                <a:spcPts val="0"/>
              </a:spcAft>
            </a:pPr>
            <a:r>
              <a:rPr lang="en-US" sz="1200" b="0" i="0" u="none" strike="noStrike" kern="1200" dirty="0" err="1">
                <a:effectLst/>
              </a:rPr>
              <a:t>Einen</a:t>
            </a:r>
            <a:r>
              <a:rPr lang="en-US" sz="1200" b="0" i="0" u="none" strike="noStrike" kern="1200" dirty="0">
                <a:effectLst/>
              </a:rPr>
              <a:t> </a:t>
            </a:r>
            <a:r>
              <a:rPr lang="en-US" sz="1200" b="0" i="0" u="none" strike="noStrike" kern="1200" dirty="0" err="1">
                <a:effectLst/>
              </a:rPr>
              <a:t>Termin</a:t>
            </a:r>
            <a:r>
              <a:rPr lang="en-US" sz="1200" b="0" i="0" u="none" strike="noStrike" kern="1200" dirty="0">
                <a:effectLst/>
              </a:rPr>
              <a:t> </a:t>
            </a:r>
            <a:r>
              <a:rPr lang="en-US" sz="1200" b="0" i="0" u="none" strike="noStrike" kern="1200" dirty="0" err="1">
                <a:effectLst/>
              </a:rPr>
              <a:t>mit</a:t>
            </a:r>
            <a:r>
              <a:rPr lang="en-US" sz="1200" b="0" i="0" u="none" strike="noStrike" kern="1200" dirty="0">
                <a:effectLst/>
              </a:rPr>
              <a:t> der </a:t>
            </a:r>
            <a:r>
              <a:rPr lang="en-US" sz="1200" b="0" i="0" u="none" strike="noStrike" kern="1200" dirty="0" err="1">
                <a:effectLst/>
              </a:rPr>
              <a:t>Werkstatt</a:t>
            </a:r>
            <a:r>
              <a:rPr lang="en-US" sz="1200" b="0" i="0" u="none" strike="noStrike" kern="1200" dirty="0">
                <a:effectLst/>
              </a:rPr>
              <a:t> </a:t>
            </a:r>
            <a:r>
              <a:rPr lang="en-US" sz="1200" b="0" i="0" u="none" strike="noStrike" kern="1200" dirty="0" err="1">
                <a:effectLst/>
              </a:rPr>
              <a:t>vereinbaren</a:t>
            </a:r>
            <a:r>
              <a:rPr lang="en-US" sz="1200" b="0" i="0" u="none" strike="noStrike" kern="1200" dirty="0">
                <a:effectLst/>
              </a:rPr>
              <a:t> und das </a:t>
            </a:r>
            <a:r>
              <a:rPr lang="en-US" sz="1200" b="0" i="0" u="none" strike="noStrike" kern="1200" dirty="0" err="1">
                <a:effectLst/>
              </a:rPr>
              <a:t>Fahrzeug</a:t>
            </a:r>
            <a:r>
              <a:rPr lang="en-US" sz="1200" b="0" i="0" u="none" strike="noStrike" kern="1200" dirty="0">
                <a:effectLst/>
              </a:rPr>
              <a:t> </a:t>
            </a:r>
            <a:r>
              <a:rPr lang="en-US" sz="1200" b="0" i="0" u="none" strike="noStrike" kern="1200" dirty="0" err="1">
                <a:effectLst/>
              </a:rPr>
              <a:t>zum</a:t>
            </a:r>
            <a:r>
              <a:rPr lang="en-US" sz="1200" b="0" i="0" u="none" strike="noStrike" kern="1200" dirty="0">
                <a:effectLst/>
              </a:rPr>
              <a:t> </a:t>
            </a:r>
            <a:r>
              <a:rPr lang="en-US" sz="1200" b="0" i="0" u="none" strike="noStrike" kern="1200" dirty="0" err="1">
                <a:effectLst/>
              </a:rPr>
              <a:t>verabredeten</a:t>
            </a:r>
            <a:r>
              <a:rPr lang="en-US" sz="1200" b="0" i="0" u="none" strike="noStrike" kern="1200" dirty="0">
                <a:effectLst/>
              </a:rPr>
              <a:t> </a:t>
            </a:r>
            <a:r>
              <a:rPr lang="en-US" sz="1200" b="0" i="0" u="none" strike="noStrike" kern="1200" dirty="0" err="1">
                <a:effectLst/>
              </a:rPr>
              <a:t>Termin</a:t>
            </a:r>
            <a:r>
              <a:rPr lang="en-US" sz="1200" b="0" i="0" u="none" strike="noStrike" kern="1200" dirty="0">
                <a:effectLst/>
              </a:rPr>
              <a:t> </a:t>
            </a:r>
            <a:r>
              <a:rPr lang="en-US" sz="1200" b="0" i="0" u="none" strike="noStrike" kern="1200" dirty="0" err="1">
                <a:effectLst/>
              </a:rPr>
              <a:t>zur</a:t>
            </a:r>
            <a:r>
              <a:rPr lang="en-US" sz="1200" b="0" i="0" u="none" strike="noStrike" kern="1200" dirty="0">
                <a:effectLst/>
              </a:rPr>
              <a:t> </a:t>
            </a:r>
            <a:r>
              <a:rPr lang="en-US" sz="1200" b="0" i="0" u="none" strike="noStrike" kern="1200" dirty="0" err="1">
                <a:effectLst/>
              </a:rPr>
              <a:t>Werkstatt</a:t>
            </a:r>
            <a:r>
              <a:rPr lang="en-US" sz="1200" b="0" i="0" u="none" strike="noStrike" kern="1200" dirty="0">
                <a:effectLst/>
              </a:rPr>
              <a:t> </a:t>
            </a:r>
            <a:r>
              <a:rPr lang="en-US" sz="1200" b="0" i="0" u="none" strike="noStrike" kern="1200" dirty="0" err="1">
                <a:effectLst/>
              </a:rPr>
              <a:t>bringen</a:t>
            </a:r>
            <a:r>
              <a:rPr lang="en-US" sz="1200" b="0" i="0" u="none" strike="noStrike" kern="1200" dirty="0">
                <a:effectLst/>
              </a:rPr>
              <a:t>.</a:t>
            </a:r>
          </a:p>
          <a:p>
            <a:pPr marL="0" marR="0" indent="0" rtl="0" eaLnBrk="1" fontAlgn="base" latinLnBrk="0" hangingPunct="1">
              <a:spcBef>
                <a:spcPts val="0"/>
              </a:spcBef>
              <a:spcAft>
                <a:spcPts val="0"/>
              </a:spcAft>
            </a:pPr>
            <a:endParaRPr lang="en-US" sz="1200" dirty="0"/>
          </a:p>
          <a:p>
            <a:pPr marL="0" marR="0" indent="0" rtl="0" eaLnBrk="1" fontAlgn="base" latinLnBrk="0" hangingPunct="1">
              <a:spcBef>
                <a:spcPts val="0"/>
              </a:spcBef>
              <a:spcAft>
                <a:spcPts val="0"/>
              </a:spcAft>
            </a:pPr>
            <a:endParaRPr lang="en-US" sz="1200" b="0" i="0" u="none" strike="noStrike" kern="1200" dirty="0">
              <a:effectLst/>
            </a:endParaRPr>
          </a:p>
          <a:p>
            <a:pPr marL="0" marR="0" indent="0" rtl="0" eaLnBrk="1" fontAlgn="base" latinLnBrk="0" hangingPunct="1">
              <a:spcBef>
                <a:spcPts val="0"/>
              </a:spcBef>
              <a:spcAft>
                <a:spcPts val="0"/>
              </a:spcAft>
            </a:pPr>
            <a:r>
              <a:rPr lang="en-US" sz="1200" b="0" i="0" u="none" strike="noStrike" kern="1200" dirty="0">
                <a:effectLst/>
              </a:rPr>
              <a:t>Die </a:t>
            </a:r>
            <a:r>
              <a:rPr lang="en-US" sz="1200" b="0" i="0" u="none" strike="noStrike" kern="1200" dirty="0" err="1">
                <a:effectLst/>
              </a:rPr>
              <a:t>Reparatur</a:t>
            </a:r>
            <a:r>
              <a:rPr lang="en-US" sz="1200" b="0" i="0" u="none" strike="noStrike" kern="1200" dirty="0">
                <a:effectLst/>
              </a:rPr>
              <a:t> </a:t>
            </a:r>
            <a:r>
              <a:rPr lang="en-US" sz="1200" b="0" i="0" u="none" strike="noStrike" kern="1200" dirty="0" err="1">
                <a:effectLst/>
              </a:rPr>
              <a:t>bei</a:t>
            </a:r>
            <a:r>
              <a:rPr lang="en-US" sz="1200" b="0" i="0" u="none" strike="noStrike" kern="1200" dirty="0">
                <a:effectLst/>
              </a:rPr>
              <a:t> </a:t>
            </a:r>
            <a:r>
              <a:rPr lang="en-US" sz="1200" b="0" i="0" u="none" strike="noStrike" kern="1200" dirty="0" err="1">
                <a:effectLst/>
              </a:rPr>
              <a:t>Anfrage</a:t>
            </a:r>
            <a:r>
              <a:rPr lang="en-US" sz="1200" b="0" i="0" u="none" strike="noStrike" kern="1200" dirty="0">
                <a:effectLst/>
              </a:rPr>
              <a:t> </a:t>
            </a:r>
            <a:r>
              <a:rPr lang="en-US" sz="1200" b="0" i="0" u="none" strike="noStrike" kern="1200" dirty="0" err="1">
                <a:effectLst/>
              </a:rPr>
              <a:t>durch</a:t>
            </a:r>
            <a:r>
              <a:rPr lang="en-US" sz="1200" b="0" i="0" u="none" strike="noStrike" kern="1200" dirty="0">
                <a:effectLst/>
              </a:rPr>
              <a:t> LeasePlan per E-Mail </a:t>
            </a:r>
            <a:r>
              <a:rPr lang="en-US" sz="1200" b="0" i="0" u="none" strike="noStrike" kern="1200" dirty="0" err="1">
                <a:effectLst/>
              </a:rPr>
              <a:t>freigeben</a:t>
            </a:r>
            <a:r>
              <a:rPr lang="en-US" sz="1200" b="0" i="0" u="none" strike="noStrike" kern="1200" dirty="0">
                <a:effectLst/>
              </a:rPr>
              <a:t>.</a:t>
            </a:r>
          </a:p>
          <a:p>
            <a:pPr marL="0" marR="0" indent="0" rtl="0" eaLnBrk="1" fontAlgn="base" latinLnBrk="0" hangingPunct="1">
              <a:spcBef>
                <a:spcPts val="0"/>
              </a:spcBef>
              <a:spcAft>
                <a:spcPts val="0"/>
              </a:spcAft>
            </a:pPr>
            <a:endParaRPr lang="en-US" sz="1200" dirty="0"/>
          </a:p>
          <a:p>
            <a:pPr marL="0" marR="0" indent="0" rtl="0" eaLnBrk="1" fontAlgn="base" latinLnBrk="0" hangingPunct="1">
              <a:spcBef>
                <a:spcPts val="0"/>
              </a:spcBef>
              <a:spcAft>
                <a:spcPts val="0"/>
              </a:spcAft>
            </a:pPr>
            <a:endParaRPr lang="en-US" sz="1200" dirty="0"/>
          </a:p>
          <a:p>
            <a:pPr marL="0" marR="0" indent="0" rtl="0" eaLnBrk="1" fontAlgn="base" latinLnBrk="0" hangingPunct="1">
              <a:spcBef>
                <a:spcPts val="0"/>
              </a:spcBef>
              <a:spcAft>
                <a:spcPts val="0"/>
              </a:spcAft>
            </a:pPr>
            <a:r>
              <a:rPr lang="en-US" sz="1200" dirty="0"/>
              <a:t>Die </a:t>
            </a:r>
            <a:r>
              <a:rPr lang="en-US" sz="1200" dirty="0" err="1"/>
              <a:t>Reparaturkosten</a:t>
            </a:r>
            <a:r>
              <a:rPr lang="en-US" sz="1200" dirty="0"/>
              <a:t> </a:t>
            </a:r>
            <a:r>
              <a:rPr lang="en-US" sz="1200" dirty="0" err="1"/>
              <a:t>werden</a:t>
            </a:r>
            <a:r>
              <a:rPr lang="en-US" sz="1200" dirty="0"/>
              <a:t> </a:t>
            </a:r>
            <a:r>
              <a:rPr lang="en-US" sz="1200" dirty="0" err="1"/>
              <a:t>Ihnen</a:t>
            </a:r>
            <a:r>
              <a:rPr lang="en-US" sz="1200" dirty="0"/>
              <a:t> </a:t>
            </a:r>
            <a:r>
              <a:rPr lang="en-US" sz="1200" dirty="0" err="1"/>
              <a:t>über</a:t>
            </a:r>
            <a:r>
              <a:rPr lang="en-US" sz="1200" dirty="0"/>
              <a:t> die </a:t>
            </a:r>
            <a:r>
              <a:rPr lang="en-US" sz="1200" dirty="0" err="1"/>
              <a:t>monatliche</a:t>
            </a:r>
            <a:r>
              <a:rPr lang="en-US" sz="1200" dirty="0"/>
              <a:t> </a:t>
            </a:r>
            <a:r>
              <a:rPr lang="en-US" sz="1200" dirty="0" err="1"/>
              <a:t>Rechnung</a:t>
            </a:r>
            <a:r>
              <a:rPr lang="en-US" sz="1200" dirty="0"/>
              <a:t> </a:t>
            </a:r>
            <a:r>
              <a:rPr lang="en-US" sz="1200" dirty="0" err="1"/>
              <a:t>im</a:t>
            </a:r>
            <a:r>
              <a:rPr lang="en-US" sz="1200" dirty="0"/>
              <a:t> </a:t>
            </a:r>
            <a:r>
              <a:rPr lang="en-US" sz="1200" dirty="0" err="1"/>
              <a:t>ersten</a:t>
            </a:r>
            <a:r>
              <a:rPr lang="en-US" sz="1200" dirty="0"/>
              <a:t> Schritt </a:t>
            </a:r>
            <a:r>
              <a:rPr lang="en-US" sz="1200" dirty="0" err="1"/>
              <a:t>weiterbelastet</a:t>
            </a:r>
            <a:r>
              <a:rPr lang="en-US" sz="1200" dirty="0"/>
              <a:t>.</a:t>
            </a:r>
          </a:p>
          <a:p>
            <a:pPr marL="0" marR="0" indent="0" rtl="0" eaLnBrk="1" fontAlgn="base" latinLnBrk="0" hangingPunct="1">
              <a:spcBef>
                <a:spcPts val="0"/>
              </a:spcBef>
              <a:spcAft>
                <a:spcPts val="0"/>
              </a:spcAft>
            </a:pPr>
            <a:endParaRPr lang="en-US" sz="1200" b="0" i="0" u="none" strike="noStrike" kern="1200" dirty="0">
              <a:effectLst/>
            </a:endParaRPr>
          </a:p>
          <a:p>
            <a:pPr marL="0" marR="0" indent="0" rtl="0" eaLnBrk="1" fontAlgn="base" latinLnBrk="0" hangingPunct="1">
              <a:spcBef>
                <a:spcPts val="0"/>
              </a:spcBef>
              <a:spcAft>
                <a:spcPts val="0"/>
              </a:spcAft>
            </a:pPr>
            <a:endParaRPr lang="en-US" sz="1200" b="0" i="0" u="none" strike="noStrike" kern="1200" dirty="0">
              <a:effectLst/>
            </a:endParaRPr>
          </a:p>
          <a:p>
            <a:pPr marL="0" marR="0" indent="0" rtl="0" eaLnBrk="1" fontAlgn="base" latinLnBrk="0" hangingPunct="1">
              <a:spcBef>
                <a:spcPts val="0"/>
              </a:spcBef>
              <a:spcAft>
                <a:spcPts val="0"/>
              </a:spcAft>
            </a:pPr>
            <a:r>
              <a:rPr lang="en-US" sz="1200" b="0" i="0" u="none" strike="noStrike" kern="1200" dirty="0">
                <a:effectLst/>
              </a:rPr>
              <a:t>Die </a:t>
            </a:r>
            <a:r>
              <a:rPr lang="en-US" sz="1200" b="0" i="0" u="none" strike="noStrike" kern="1200" dirty="0" err="1">
                <a:effectLst/>
              </a:rPr>
              <a:t>Gutschrift</a:t>
            </a:r>
            <a:r>
              <a:rPr lang="en-US" sz="1200" b="0" i="0" u="none" strike="noStrike" kern="1200" dirty="0">
                <a:effectLst/>
              </a:rPr>
              <a:t> der </a:t>
            </a:r>
            <a:r>
              <a:rPr lang="en-US" sz="1200" b="0" i="0" u="none" strike="noStrike" kern="1200" dirty="0" err="1">
                <a:effectLst/>
              </a:rPr>
              <a:t>Reparaturkosten</a:t>
            </a:r>
            <a:r>
              <a:rPr lang="en-US" sz="1200" b="0" i="0" u="none" strike="noStrike" kern="1200" dirty="0">
                <a:effectLst/>
              </a:rPr>
              <a:t> </a:t>
            </a:r>
            <a:r>
              <a:rPr lang="en-US" sz="1200" b="0" i="0" u="none" strike="noStrike" kern="1200" dirty="0" err="1">
                <a:effectLst/>
              </a:rPr>
              <a:t>erfolgt</a:t>
            </a:r>
            <a:r>
              <a:rPr lang="en-US" sz="1200" b="0" i="0" u="none" strike="noStrike" kern="1200" dirty="0">
                <a:effectLst/>
              </a:rPr>
              <a:t> </a:t>
            </a:r>
            <a:r>
              <a:rPr lang="en-US" sz="1200" b="0" i="0" u="none" strike="noStrike" kern="1200" dirty="0" err="1">
                <a:effectLst/>
              </a:rPr>
              <a:t>nach</a:t>
            </a:r>
            <a:r>
              <a:rPr lang="en-US" sz="1200" b="0" i="0" u="none" strike="noStrike" kern="1200" dirty="0">
                <a:effectLst/>
              </a:rPr>
              <a:t> </a:t>
            </a:r>
            <a:r>
              <a:rPr lang="en-US" sz="1200" b="1" i="0" u="sng" strike="noStrike" kern="1200" dirty="0" err="1">
                <a:effectLst/>
              </a:rPr>
              <a:t>spätestens</a:t>
            </a:r>
            <a:r>
              <a:rPr lang="en-US" sz="1200" b="1" i="0" u="sng" strike="noStrike" kern="1200" dirty="0">
                <a:effectLst/>
              </a:rPr>
              <a:t> 3 </a:t>
            </a:r>
            <a:r>
              <a:rPr lang="en-US" sz="1200" b="1" i="0" u="sng" strike="noStrike" kern="1200" dirty="0" err="1">
                <a:effectLst/>
              </a:rPr>
              <a:t>Monaten</a:t>
            </a:r>
            <a:r>
              <a:rPr lang="en-US" sz="1200" i="0" u="none" strike="noStrike" kern="1200" dirty="0">
                <a:effectLst/>
              </a:rPr>
              <a:t>.</a:t>
            </a:r>
          </a:p>
          <a:p>
            <a:pPr marL="0" marR="0" indent="0" rtl="0" eaLnBrk="1" fontAlgn="base" latinLnBrk="0" hangingPunct="1">
              <a:spcBef>
                <a:spcPts val="0"/>
              </a:spcBef>
              <a:spcAft>
                <a:spcPts val="0"/>
              </a:spcAft>
            </a:pPr>
            <a:endParaRPr lang="en-US" sz="1400" dirty="0">
              <a:latin typeface="Arial" panose="020B0604020202020204" pitchFamily="34" charset="0"/>
            </a:endParaRPr>
          </a:p>
          <a:p>
            <a:pPr marL="0" marR="0" indent="0" rtl="0" eaLnBrk="1" fontAlgn="base" latinLnBrk="0" hangingPunct="1">
              <a:spcBef>
                <a:spcPts val="0"/>
              </a:spcBef>
              <a:spcAft>
                <a:spcPts val="0"/>
              </a:spcAft>
            </a:pPr>
            <a:endParaRPr lang="en-US" sz="1400" b="1" u="sng" dirty="0">
              <a:latin typeface="Arial" panose="020B0604020202020204" pitchFamily="34" charset="0"/>
            </a:endParaRPr>
          </a:p>
          <a:p>
            <a:pPr marL="0" marR="0" indent="0" rtl="0" eaLnBrk="1" fontAlgn="base" latinLnBrk="0" hangingPunct="1">
              <a:spcBef>
                <a:spcPts val="0"/>
              </a:spcBef>
              <a:spcAft>
                <a:spcPts val="0"/>
              </a:spcAft>
            </a:pPr>
            <a:r>
              <a:rPr lang="en-US" sz="1200" b="1" u="sng" dirty="0" err="1">
                <a:latin typeface="Arial" panose="020B0604020202020204" pitchFamily="34" charset="0"/>
              </a:rPr>
              <a:t>Wichtig</a:t>
            </a:r>
            <a:r>
              <a:rPr lang="en-US" sz="1200" dirty="0">
                <a:latin typeface="Arial" panose="020B0604020202020204" pitchFamily="34" charset="0"/>
              </a:rPr>
              <a:t>: Die </a:t>
            </a:r>
            <a:r>
              <a:rPr lang="en-US" sz="1200" dirty="0" err="1">
                <a:latin typeface="Arial" panose="020B0604020202020204" pitchFamily="34" charset="0"/>
              </a:rPr>
              <a:t>Werkstätten</a:t>
            </a:r>
            <a:r>
              <a:rPr lang="en-US" sz="1200" dirty="0">
                <a:latin typeface="Arial" panose="020B0604020202020204" pitchFamily="34" charset="0"/>
              </a:rPr>
              <a:t> </a:t>
            </a:r>
            <a:r>
              <a:rPr lang="en-US" sz="1200" dirty="0" err="1">
                <a:latin typeface="Arial" panose="020B0604020202020204" pitchFamily="34" charset="0"/>
              </a:rPr>
              <a:t>müssen</a:t>
            </a:r>
            <a:r>
              <a:rPr lang="en-US" sz="1200" dirty="0">
                <a:latin typeface="Arial" panose="020B0604020202020204" pitchFamily="34" charset="0"/>
              </a:rPr>
              <a:t> </a:t>
            </a:r>
            <a:r>
              <a:rPr lang="en-US" sz="1200" dirty="0" err="1">
                <a:latin typeface="Arial" panose="020B0604020202020204" pitchFamily="34" charset="0"/>
              </a:rPr>
              <a:t>nicht</a:t>
            </a:r>
            <a:r>
              <a:rPr lang="en-US" sz="1200" dirty="0">
                <a:latin typeface="Arial" panose="020B0604020202020204" pitchFamily="34" charset="0"/>
              </a:rPr>
              <a:t> </a:t>
            </a:r>
            <a:r>
              <a:rPr lang="en-US" sz="1200" dirty="0" err="1">
                <a:latin typeface="Arial" panose="020B0604020202020204" pitchFamily="34" charset="0"/>
              </a:rPr>
              <a:t>gesondert</a:t>
            </a:r>
            <a:r>
              <a:rPr lang="en-US" sz="1200" dirty="0">
                <a:latin typeface="Arial" panose="020B0604020202020204" pitchFamily="34" charset="0"/>
              </a:rPr>
              <a:t> </a:t>
            </a:r>
            <a:r>
              <a:rPr lang="en-US" sz="1200" dirty="0" err="1">
                <a:latin typeface="Arial" panose="020B0604020202020204" pitchFamily="34" charset="0"/>
              </a:rPr>
              <a:t>über</a:t>
            </a:r>
            <a:r>
              <a:rPr lang="en-US" sz="1200" dirty="0">
                <a:latin typeface="Arial" panose="020B0604020202020204" pitchFamily="34" charset="0"/>
              </a:rPr>
              <a:t> die </a:t>
            </a:r>
            <a:r>
              <a:rPr lang="en-US" sz="1200" dirty="0" err="1">
                <a:latin typeface="Arial" panose="020B0604020202020204" pitchFamily="34" charset="0"/>
              </a:rPr>
              <a:t>Abwicklung</a:t>
            </a:r>
            <a:r>
              <a:rPr lang="en-US" sz="1200" dirty="0">
                <a:latin typeface="Arial" panose="020B0604020202020204" pitchFamily="34" charset="0"/>
              </a:rPr>
              <a:t> </a:t>
            </a:r>
            <a:r>
              <a:rPr lang="en-US" sz="1200" dirty="0" err="1">
                <a:latin typeface="Arial" panose="020B0604020202020204" pitchFamily="34" charset="0"/>
              </a:rPr>
              <a:t>über</a:t>
            </a:r>
            <a:r>
              <a:rPr lang="en-US" sz="1200" dirty="0">
                <a:latin typeface="Arial" panose="020B0604020202020204" pitchFamily="34" charset="0"/>
              </a:rPr>
              <a:t> AFF </a:t>
            </a:r>
            <a:r>
              <a:rPr lang="en-US" sz="1200" dirty="0" err="1">
                <a:latin typeface="Arial" panose="020B0604020202020204" pitchFamily="34" charset="0"/>
              </a:rPr>
              <a:t>informiert</a:t>
            </a:r>
            <a:r>
              <a:rPr lang="en-US" sz="1200" dirty="0">
                <a:latin typeface="Arial" panose="020B0604020202020204" pitchFamily="34" charset="0"/>
              </a:rPr>
              <a:t> </a:t>
            </a:r>
            <a:r>
              <a:rPr lang="en-US" sz="1200" dirty="0" err="1">
                <a:latin typeface="Arial" panose="020B0604020202020204" pitchFamily="34" charset="0"/>
              </a:rPr>
              <a:t>werden</a:t>
            </a:r>
            <a:r>
              <a:rPr lang="en-US" sz="1200" dirty="0">
                <a:latin typeface="Arial" panose="020B0604020202020204" pitchFamily="34" charset="0"/>
              </a:rPr>
              <a:t>. Bitte </a:t>
            </a:r>
            <a:r>
              <a:rPr lang="en-US" sz="1200" u="sng" dirty="0" err="1">
                <a:latin typeface="Arial" panose="020B0604020202020204" pitchFamily="34" charset="0"/>
              </a:rPr>
              <a:t>keine</a:t>
            </a:r>
            <a:r>
              <a:rPr lang="en-US" sz="1200" dirty="0">
                <a:latin typeface="Arial" panose="020B0604020202020204" pitchFamily="34" charset="0"/>
              </a:rPr>
              <a:t> </a:t>
            </a:r>
            <a:r>
              <a:rPr lang="en-US" sz="1200" dirty="0" err="1">
                <a:latin typeface="Arial" panose="020B0604020202020204" pitchFamily="34" charset="0"/>
              </a:rPr>
              <a:t>Rechnungen</a:t>
            </a:r>
            <a:r>
              <a:rPr lang="en-US" sz="1200" dirty="0">
                <a:latin typeface="Arial" panose="020B0604020202020204" pitchFamily="34" charset="0"/>
              </a:rPr>
              <a:t> </a:t>
            </a:r>
            <a:r>
              <a:rPr lang="en-US" sz="1200" dirty="0" err="1">
                <a:latin typeface="Arial" panose="020B0604020202020204" pitchFamily="34" charset="0"/>
              </a:rPr>
              <a:t>direkt</a:t>
            </a:r>
            <a:r>
              <a:rPr lang="en-US" sz="1200" dirty="0">
                <a:latin typeface="Arial" panose="020B0604020202020204" pitchFamily="34" charset="0"/>
              </a:rPr>
              <a:t> an die </a:t>
            </a:r>
            <a:r>
              <a:rPr lang="en-US" sz="1200" dirty="0" err="1">
                <a:latin typeface="Arial" panose="020B0604020202020204" pitchFamily="34" charset="0"/>
              </a:rPr>
              <a:t>Werkstatt</a:t>
            </a:r>
            <a:r>
              <a:rPr lang="en-US" sz="1200" dirty="0">
                <a:latin typeface="Arial" panose="020B0604020202020204" pitchFamily="34" charset="0"/>
              </a:rPr>
              <a:t> </a:t>
            </a:r>
            <a:r>
              <a:rPr lang="en-US" sz="1200" dirty="0" err="1">
                <a:latin typeface="Arial" panose="020B0604020202020204" pitchFamily="34" charset="0"/>
              </a:rPr>
              <a:t>zahlen</a:t>
            </a:r>
            <a:r>
              <a:rPr lang="en-US" sz="1200" dirty="0">
                <a:latin typeface="Arial" panose="020B0604020202020204" pitchFamily="34" charset="0"/>
              </a:rPr>
              <a:t>, die </a:t>
            </a:r>
            <a:r>
              <a:rPr lang="en-US" sz="1200" dirty="0" err="1">
                <a:latin typeface="Arial" panose="020B0604020202020204" pitchFamily="34" charset="0"/>
              </a:rPr>
              <a:t>Abwicklung</a:t>
            </a:r>
            <a:r>
              <a:rPr lang="en-US" sz="1200" dirty="0">
                <a:latin typeface="Arial" panose="020B0604020202020204" pitchFamily="34" charset="0"/>
              </a:rPr>
              <a:t> muss </a:t>
            </a:r>
            <a:r>
              <a:rPr lang="en-US" sz="1200" dirty="0" err="1">
                <a:latin typeface="Arial" panose="020B0604020202020204" pitchFamily="34" charset="0"/>
              </a:rPr>
              <a:t>zwingend</a:t>
            </a:r>
            <a:r>
              <a:rPr lang="en-US" sz="1200" dirty="0">
                <a:latin typeface="Arial" panose="020B0604020202020204" pitchFamily="34" charset="0"/>
              </a:rPr>
              <a:t> </a:t>
            </a:r>
            <a:r>
              <a:rPr lang="en-US" sz="1200" dirty="0" err="1">
                <a:latin typeface="Arial" panose="020B0604020202020204" pitchFamily="34" charset="0"/>
              </a:rPr>
              <a:t>über</a:t>
            </a:r>
            <a:r>
              <a:rPr lang="en-US" sz="1200" dirty="0">
                <a:latin typeface="Arial" panose="020B0604020202020204" pitchFamily="34" charset="0"/>
              </a:rPr>
              <a:t> LeasePlan </a:t>
            </a:r>
            <a:r>
              <a:rPr lang="en-US" sz="1200" dirty="0" err="1">
                <a:latin typeface="Arial" panose="020B0604020202020204" pitchFamily="34" charset="0"/>
              </a:rPr>
              <a:t>erfolgen</a:t>
            </a:r>
            <a:r>
              <a:rPr lang="en-US" sz="1200" dirty="0">
                <a:latin typeface="Arial" panose="020B0604020202020204" pitchFamily="34" charset="0"/>
              </a:rPr>
              <a:t>. Bei </a:t>
            </a:r>
            <a:r>
              <a:rPr lang="en-US" sz="1200" dirty="0" err="1">
                <a:latin typeface="Arial" panose="020B0604020202020204" pitchFamily="34" charset="0"/>
              </a:rPr>
              <a:t>Problemen</a:t>
            </a:r>
            <a:r>
              <a:rPr lang="en-US" sz="1200" dirty="0">
                <a:latin typeface="Arial" panose="020B0604020202020204" pitchFamily="34" charset="0"/>
              </a:rPr>
              <a:t> bitte </a:t>
            </a:r>
            <a:r>
              <a:rPr lang="en-US" sz="1200" dirty="0" err="1">
                <a:latin typeface="Arial" panose="020B0604020202020204" pitchFamily="34" charset="0"/>
              </a:rPr>
              <a:t>unbedingt</a:t>
            </a:r>
            <a:r>
              <a:rPr lang="en-US" sz="1200" dirty="0">
                <a:latin typeface="Arial" panose="020B0604020202020204" pitchFamily="34" charset="0"/>
              </a:rPr>
              <a:t> </a:t>
            </a:r>
            <a:r>
              <a:rPr lang="en-US" sz="1200" dirty="0" err="1">
                <a:latin typeface="Arial" panose="020B0604020202020204" pitchFamily="34" charset="0"/>
              </a:rPr>
              <a:t>proaktiv</a:t>
            </a:r>
            <a:r>
              <a:rPr lang="en-US" sz="1200" dirty="0">
                <a:latin typeface="Arial" panose="020B0604020202020204" pitchFamily="34" charset="0"/>
              </a:rPr>
              <a:t> </a:t>
            </a:r>
            <a:r>
              <a:rPr lang="en-US" sz="1200" dirty="0" err="1">
                <a:latin typeface="Arial" panose="020B0604020202020204" pitchFamily="34" charset="0"/>
              </a:rPr>
              <a:t>bei</a:t>
            </a:r>
            <a:r>
              <a:rPr lang="en-US" sz="1200" dirty="0">
                <a:latin typeface="Arial" panose="020B0604020202020204" pitchFamily="34" charset="0"/>
              </a:rPr>
              <a:t> der </a:t>
            </a:r>
            <a:r>
              <a:rPr lang="en-US" sz="1200" dirty="0" err="1">
                <a:latin typeface="Arial" panose="020B0604020202020204" pitchFamily="34" charset="0"/>
              </a:rPr>
              <a:t>Kundenbetreuung</a:t>
            </a:r>
            <a:r>
              <a:rPr lang="en-US" sz="1200" dirty="0">
                <a:latin typeface="Arial" panose="020B0604020202020204" pitchFamily="34" charset="0"/>
              </a:rPr>
              <a:t> </a:t>
            </a:r>
            <a:r>
              <a:rPr lang="en-US" sz="1200" dirty="0" err="1">
                <a:latin typeface="Arial" panose="020B0604020202020204" pitchFamily="34" charset="0"/>
              </a:rPr>
              <a:t>melden</a:t>
            </a:r>
            <a:r>
              <a:rPr lang="en-US" sz="1200" dirty="0">
                <a:latin typeface="Arial" panose="020B0604020202020204" pitchFamily="34" charset="0"/>
              </a:rPr>
              <a:t>.</a:t>
            </a:r>
            <a:endParaRPr lang="en-US" sz="1200" b="0" i="0" u="none" strike="noStrike" kern="1200" dirty="0">
              <a:effectLst/>
              <a:latin typeface="Arial" panose="020B0604020202020204" pitchFamily="34" charset="0"/>
            </a:endParaRPr>
          </a:p>
          <a:p>
            <a:pPr marL="0" marR="0" indent="0" rtl="0" eaLnBrk="1" fontAlgn="base" latinLnBrk="0" hangingPunct="1">
              <a:spcBef>
                <a:spcPts val="0"/>
              </a:spcBef>
              <a:spcAft>
                <a:spcPts val="0"/>
              </a:spcAft>
            </a:pPr>
            <a:endParaRPr lang="en-US" sz="1400" b="0" i="0" u="none" strike="noStrike" kern="1200" dirty="0">
              <a:solidFill>
                <a:schemeClr val="accent1"/>
              </a:solidFill>
              <a:effectLst/>
              <a:latin typeface="Arial" panose="020B0604020202020204" pitchFamily="34" charset="0"/>
            </a:endParaRPr>
          </a:p>
        </p:txBody>
      </p:sp>
      <p:sp>
        <p:nvSpPr>
          <p:cNvPr id="12" name="Oval 11">
            <a:extLst>
              <a:ext uri="{FF2B5EF4-FFF2-40B4-BE49-F238E27FC236}">
                <a16:creationId xmlns:a16="http://schemas.microsoft.com/office/drawing/2014/main" id="{F43AA904-1AC3-2CE6-3D78-A38B340A0BB1}"/>
              </a:ext>
            </a:extLst>
          </p:cNvPr>
          <p:cNvSpPr/>
          <p:nvPr/>
        </p:nvSpPr>
        <p:spPr>
          <a:xfrm>
            <a:off x="295272" y="2207926"/>
            <a:ext cx="268908" cy="304591"/>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nl-NL"/>
            </a:defPPr>
            <a:lvl1pPr marL="0" algn="l" defTabSz="685766" rtl="0" eaLnBrk="1" latinLnBrk="0" hangingPunct="1">
              <a:defRPr sz="1350" kern="1200">
                <a:solidFill>
                  <a:schemeClr val="lt1"/>
                </a:solidFill>
                <a:latin typeface="+mn-lt"/>
                <a:ea typeface="+mn-ea"/>
                <a:cs typeface="+mn-cs"/>
              </a:defRPr>
            </a:lvl1pPr>
            <a:lvl2pPr marL="342884" algn="l" defTabSz="685766" rtl="0" eaLnBrk="1" latinLnBrk="0" hangingPunct="1">
              <a:defRPr sz="1350" kern="1200">
                <a:solidFill>
                  <a:schemeClr val="lt1"/>
                </a:solidFill>
                <a:latin typeface="+mn-lt"/>
                <a:ea typeface="+mn-ea"/>
                <a:cs typeface="+mn-cs"/>
              </a:defRPr>
            </a:lvl2pPr>
            <a:lvl3pPr marL="685766" algn="l" defTabSz="685766" rtl="0" eaLnBrk="1" latinLnBrk="0" hangingPunct="1">
              <a:defRPr sz="1350" kern="1200">
                <a:solidFill>
                  <a:schemeClr val="lt1"/>
                </a:solidFill>
                <a:latin typeface="+mn-lt"/>
                <a:ea typeface="+mn-ea"/>
                <a:cs typeface="+mn-cs"/>
              </a:defRPr>
            </a:lvl3pPr>
            <a:lvl4pPr marL="1028649" algn="l" defTabSz="685766" rtl="0" eaLnBrk="1" latinLnBrk="0" hangingPunct="1">
              <a:defRPr sz="1350" kern="1200">
                <a:solidFill>
                  <a:schemeClr val="lt1"/>
                </a:solidFill>
                <a:latin typeface="+mn-lt"/>
                <a:ea typeface="+mn-ea"/>
                <a:cs typeface="+mn-cs"/>
              </a:defRPr>
            </a:lvl4pPr>
            <a:lvl5pPr marL="1371532" algn="l" defTabSz="685766" rtl="0" eaLnBrk="1" latinLnBrk="0" hangingPunct="1">
              <a:defRPr sz="1350" kern="1200">
                <a:solidFill>
                  <a:schemeClr val="lt1"/>
                </a:solidFill>
                <a:latin typeface="+mn-lt"/>
                <a:ea typeface="+mn-ea"/>
                <a:cs typeface="+mn-cs"/>
              </a:defRPr>
            </a:lvl5pPr>
            <a:lvl6pPr marL="1714415" algn="l" defTabSz="685766" rtl="0" eaLnBrk="1" latinLnBrk="0" hangingPunct="1">
              <a:defRPr sz="1350" kern="1200">
                <a:solidFill>
                  <a:schemeClr val="lt1"/>
                </a:solidFill>
                <a:latin typeface="+mn-lt"/>
                <a:ea typeface="+mn-ea"/>
                <a:cs typeface="+mn-cs"/>
              </a:defRPr>
            </a:lvl6pPr>
            <a:lvl7pPr marL="2057297" algn="l" defTabSz="685766" rtl="0" eaLnBrk="1" latinLnBrk="0" hangingPunct="1">
              <a:defRPr sz="1350" kern="1200">
                <a:solidFill>
                  <a:schemeClr val="lt1"/>
                </a:solidFill>
                <a:latin typeface="+mn-lt"/>
                <a:ea typeface="+mn-ea"/>
                <a:cs typeface="+mn-cs"/>
              </a:defRPr>
            </a:lvl7pPr>
            <a:lvl8pPr marL="2400180" algn="l" defTabSz="685766" rtl="0" eaLnBrk="1" latinLnBrk="0" hangingPunct="1">
              <a:defRPr sz="1350" kern="1200">
                <a:solidFill>
                  <a:schemeClr val="lt1"/>
                </a:solidFill>
                <a:latin typeface="+mn-lt"/>
                <a:ea typeface="+mn-ea"/>
                <a:cs typeface="+mn-cs"/>
              </a:defRPr>
            </a:lvl8pPr>
            <a:lvl9pPr marL="2743064" algn="l" defTabSz="685766" rtl="0" eaLnBrk="1" latinLnBrk="0" hangingPunct="1">
              <a:defRPr sz="1350" kern="1200">
                <a:solidFill>
                  <a:schemeClr val="lt1"/>
                </a:solidFill>
                <a:latin typeface="+mn-lt"/>
                <a:ea typeface="+mn-ea"/>
                <a:cs typeface="+mn-cs"/>
              </a:defRPr>
            </a:lvl9pPr>
          </a:lstStyle>
          <a:p>
            <a:pPr algn="ctr"/>
            <a:r>
              <a:rPr lang="en-US" sz="1200" b="1" dirty="0"/>
              <a:t>3</a:t>
            </a:r>
          </a:p>
        </p:txBody>
      </p:sp>
      <p:sp>
        <p:nvSpPr>
          <p:cNvPr id="21" name="Oval 10">
            <a:extLst>
              <a:ext uri="{FF2B5EF4-FFF2-40B4-BE49-F238E27FC236}">
                <a16:creationId xmlns:a16="http://schemas.microsoft.com/office/drawing/2014/main" id="{55A8473F-08EE-A416-697C-E5C1AC27AB08}"/>
              </a:ext>
            </a:extLst>
          </p:cNvPr>
          <p:cNvSpPr/>
          <p:nvPr/>
        </p:nvSpPr>
        <p:spPr>
          <a:xfrm>
            <a:off x="295275" y="953311"/>
            <a:ext cx="268906" cy="271187"/>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nl-NL"/>
            </a:defPPr>
            <a:lvl1pPr marL="0" algn="l" defTabSz="685766" rtl="0" eaLnBrk="1" latinLnBrk="0" hangingPunct="1">
              <a:defRPr sz="1350" kern="1200">
                <a:solidFill>
                  <a:schemeClr val="lt1"/>
                </a:solidFill>
                <a:latin typeface="+mn-lt"/>
                <a:ea typeface="+mn-ea"/>
                <a:cs typeface="+mn-cs"/>
              </a:defRPr>
            </a:lvl1pPr>
            <a:lvl2pPr marL="342884" algn="l" defTabSz="685766" rtl="0" eaLnBrk="1" latinLnBrk="0" hangingPunct="1">
              <a:defRPr sz="1350" kern="1200">
                <a:solidFill>
                  <a:schemeClr val="lt1"/>
                </a:solidFill>
                <a:latin typeface="+mn-lt"/>
                <a:ea typeface="+mn-ea"/>
                <a:cs typeface="+mn-cs"/>
              </a:defRPr>
            </a:lvl2pPr>
            <a:lvl3pPr marL="685766" algn="l" defTabSz="685766" rtl="0" eaLnBrk="1" latinLnBrk="0" hangingPunct="1">
              <a:defRPr sz="1350" kern="1200">
                <a:solidFill>
                  <a:schemeClr val="lt1"/>
                </a:solidFill>
                <a:latin typeface="+mn-lt"/>
                <a:ea typeface="+mn-ea"/>
                <a:cs typeface="+mn-cs"/>
              </a:defRPr>
            </a:lvl3pPr>
            <a:lvl4pPr marL="1028649" algn="l" defTabSz="685766" rtl="0" eaLnBrk="1" latinLnBrk="0" hangingPunct="1">
              <a:defRPr sz="1350" kern="1200">
                <a:solidFill>
                  <a:schemeClr val="lt1"/>
                </a:solidFill>
                <a:latin typeface="+mn-lt"/>
                <a:ea typeface="+mn-ea"/>
                <a:cs typeface="+mn-cs"/>
              </a:defRPr>
            </a:lvl4pPr>
            <a:lvl5pPr marL="1371532" algn="l" defTabSz="685766" rtl="0" eaLnBrk="1" latinLnBrk="0" hangingPunct="1">
              <a:defRPr sz="1350" kern="1200">
                <a:solidFill>
                  <a:schemeClr val="lt1"/>
                </a:solidFill>
                <a:latin typeface="+mn-lt"/>
                <a:ea typeface="+mn-ea"/>
                <a:cs typeface="+mn-cs"/>
              </a:defRPr>
            </a:lvl5pPr>
            <a:lvl6pPr marL="1714415" algn="l" defTabSz="685766" rtl="0" eaLnBrk="1" latinLnBrk="0" hangingPunct="1">
              <a:defRPr sz="1350" kern="1200">
                <a:solidFill>
                  <a:schemeClr val="lt1"/>
                </a:solidFill>
                <a:latin typeface="+mn-lt"/>
                <a:ea typeface="+mn-ea"/>
                <a:cs typeface="+mn-cs"/>
              </a:defRPr>
            </a:lvl6pPr>
            <a:lvl7pPr marL="2057297" algn="l" defTabSz="685766" rtl="0" eaLnBrk="1" latinLnBrk="0" hangingPunct="1">
              <a:defRPr sz="1350" kern="1200">
                <a:solidFill>
                  <a:schemeClr val="lt1"/>
                </a:solidFill>
                <a:latin typeface="+mn-lt"/>
                <a:ea typeface="+mn-ea"/>
                <a:cs typeface="+mn-cs"/>
              </a:defRPr>
            </a:lvl7pPr>
            <a:lvl8pPr marL="2400180" algn="l" defTabSz="685766" rtl="0" eaLnBrk="1" latinLnBrk="0" hangingPunct="1">
              <a:defRPr sz="1350" kern="1200">
                <a:solidFill>
                  <a:schemeClr val="lt1"/>
                </a:solidFill>
                <a:latin typeface="+mn-lt"/>
                <a:ea typeface="+mn-ea"/>
                <a:cs typeface="+mn-cs"/>
              </a:defRPr>
            </a:lvl8pPr>
            <a:lvl9pPr marL="2743064" algn="l" defTabSz="685766" rtl="0" eaLnBrk="1" latinLnBrk="0" hangingPunct="1">
              <a:defRPr sz="1350" kern="1200">
                <a:solidFill>
                  <a:schemeClr val="lt1"/>
                </a:solidFill>
                <a:latin typeface="+mn-lt"/>
                <a:ea typeface="+mn-ea"/>
                <a:cs typeface="+mn-cs"/>
              </a:defRPr>
            </a:lvl9pPr>
          </a:lstStyle>
          <a:p>
            <a:pPr algn="ctr"/>
            <a:r>
              <a:rPr lang="en-US" sz="1200" b="1" dirty="0"/>
              <a:t>1</a:t>
            </a:r>
          </a:p>
        </p:txBody>
      </p:sp>
      <p:sp>
        <p:nvSpPr>
          <p:cNvPr id="4" name="Oval 11">
            <a:extLst>
              <a:ext uri="{FF2B5EF4-FFF2-40B4-BE49-F238E27FC236}">
                <a16:creationId xmlns:a16="http://schemas.microsoft.com/office/drawing/2014/main" id="{335F754D-3384-6D14-1C51-2B78131FDBB3}"/>
              </a:ext>
            </a:extLst>
          </p:cNvPr>
          <p:cNvSpPr/>
          <p:nvPr/>
        </p:nvSpPr>
        <p:spPr>
          <a:xfrm>
            <a:off x="295272" y="1672949"/>
            <a:ext cx="268907" cy="271187"/>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nl-NL"/>
            </a:defPPr>
            <a:lvl1pPr marL="0" algn="l" defTabSz="685766" rtl="0" eaLnBrk="1" latinLnBrk="0" hangingPunct="1">
              <a:defRPr sz="1350" kern="1200">
                <a:solidFill>
                  <a:schemeClr val="lt1"/>
                </a:solidFill>
                <a:latin typeface="+mn-lt"/>
                <a:ea typeface="+mn-ea"/>
                <a:cs typeface="+mn-cs"/>
              </a:defRPr>
            </a:lvl1pPr>
            <a:lvl2pPr marL="342884" algn="l" defTabSz="685766" rtl="0" eaLnBrk="1" latinLnBrk="0" hangingPunct="1">
              <a:defRPr sz="1350" kern="1200">
                <a:solidFill>
                  <a:schemeClr val="lt1"/>
                </a:solidFill>
                <a:latin typeface="+mn-lt"/>
                <a:ea typeface="+mn-ea"/>
                <a:cs typeface="+mn-cs"/>
              </a:defRPr>
            </a:lvl2pPr>
            <a:lvl3pPr marL="685766" algn="l" defTabSz="685766" rtl="0" eaLnBrk="1" latinLnBrk="0" hangingPunct="1">
              <a:defRPr sz="1350" kern="1200">
                <a:solidFill>
                  <a:schemeClr val="lt1"/>
                </a:solidFill>
                <a:latin typeface="+mn-lt"/>
                <a:ea typeface="+mn-ea"/>
                <a:cs typeface="+mn-cs"/>
              </a:defRPr>
            </a:lvl3pPr>
            <a:lvl4pPr marL="1028649" algn="l" defTabSz="685766" rtl="0" eaLnBrk="1" latinLnBrk="0" hangingPunct="1">
              <a:defRPr sz="1350" kern="1200">
                <a:solidFill>
                  <a:schemeClr val="lt1"/>
                </a:solidFill>
                <a:latin typeface="+mn-lt"/>
                <a:ea typeface="+mn-ea"/>
                <a:cs typeface="+mn-cs"/>
              </a:defRPr>
            </a:lvl4pPr>
            <a:lvl5pPr marL="1371532" algn="l" defTabSz="685766" rtl="0" eaLnBrk="1" latinLnBrk="0" hangingPunct="1">
              <a:defRPr sz="1350" kern="1200">
                <a:solidFill>
                  <a:schemeClr val="lt1"/>
                </a:solidFill>
                <a:latin typeface="+mn-lt"/>
                <a:ea typeface="+mn-ea"/>
                <a:cs typeface="+mn-cs"/>
              </a:defRPr>
            </a:lvl5pPr>
            <a:lvl6pPr marL="1714415" algn="l" defTabSz="685766" rtl="0" eaLnBrk="1" latinLnBrk="0" hangingPunct="1">
              <a:defRPr sz="1350" kern="1200">
                <a:solidFill>
                  <a:schemeClr val="lt1"/>
                </a:solidFill>
                <a:latin typeface="+mn-lt"/>
                <a:ea typeface="+mn-ea"/>
                <a:cs typeface="+mn-cs"/>
              </a:defRPr>
            </a:lvl6pPr>
            <a:lvl7pPr marL="2057297" algn="l" defTabSz="685766" rtl="0" eaLnBrk="1" latinLnBrk="0" hangingPunct="1">
              <a:defRPr sz="1350" kern="1200">
                <a:solidFill>
                  <a:schemeClr val="lt1"/>
                </a:solidFill>
                <a:latin typeface="+mn-lt"/>
                <a:ea typeface="+mn-ea"/>
                <a:cs typeface="+mn-cs"/>
              </a:defRPr>
            </a:lvl7pPr>
            <a:lvl8pPr marL="2400180" algn="l" defTabSz="685766" rtl="0" eaLnBrk="1" latinLnBrk="0" hangingPunct="1">
              <a:defRPr sz="1350" kern="1200">
                <a:solidFill>
                  <a:schemeClr val="lt1"/>
                </a:solidFill>
                <a:latin typeface="+mn-lt"/>
                <a:ea typeface="+mn-ea"/>
                <a:cs typeface="+mn-cs"/>
              </a:defRPr>
            </a:lvl8pPr>
            <a:lvl9pPr marL="2743064" algn="l" defTabSz="685766" rtl="0" eaLnBrk="1" latinLnBrk="0" hangingPunct="1">
              <a:defRPr sz="1350" kern="1200">
                <a:solidFill>
                  <a:schemeClr val="lt1"/>
                </a:solidFill>
                <a:latin typeface="+mn-lt"/>
                <a:ea typeface="+mn-ea"/>
                <a:cs typeface="+mn-cs"/>
              </a:defRPr>
            </a:lvl9pPr>
          </a:lstStyle>
          <a:p>
            <a:pPr algn="ctr"/>
            <a:r>
              <a:rPr lang="en-US" sz="1200" b="1" dirty="0"/>
              <a:t>2</a:t>
            </a:r>
          </a:p>
        </p:txBody>
      </p:sp>
      <p:sp>
        <p:nvSpPr>
          <p:cNvPr id="6" name="Oval 11">
            <a:extLst>
              <a:ext uri="{FF2B5EF4-FFF2-40B4-BE49-F238E27FC236}">
                <a16:creationId xmlns:a16="http://schemas.microsoft.com/office/drawing/2014/main" id="{A36A5393-15A3-3C46-DE7F-F64030C37680}"/>
              </a:ext>
            </a:extLst>
          </p:cNvPr>
          <p:cNvSpPr/>
          <p:nvPr/>
        </p:nvSpPr>
        <p:spPr>
          <a:xfrm>
            <a:off x="295272" y="2779023"/>
            <a:ext cx="281002" cy="271187"/>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nl-NL"/>
            </a:defPPr>
            <a:lvl1pPr marL="0" algn="l" defTabSz="685766" rtl="0" eaLnBrk="1" latinLnBrk="0" hangingPunct="1">
              <a:defRPr sz="1350" kern="1200">
                <a:solidFill>
                  <a:schemeClr val="lt1"/>
                </a:solidFill>
                <a:latin typeface="+mn-lt"/>
                <a:ea typeface="+mn-ea"/>
                <a:cs typeface="+mn-cs"/>
              </a:defRPr>
            </a:lvl1pPr>
            <a:lvl2pPr marL="342884" algn="l" defTabSz="685766" rtl="0" eaLnBrk="1" latinLnBrk="0" hangingPunct="1">
              <a:defRPr sz="1350" kern="1200">
                <a:solidFill>
                  <a:schemeClr val="lt1"/>
                </a:solidFill>
                <a:latin typeface="+mn-lt"/>
                <a:ea typeface="+mn-ea"/>
                <a:cs typeface="+mn-cs"/>
              </a:defRPr>
            </a:lvl2pPr>
            <a:lvl3pPr marL="685766" algn="l" defTabSz="685766" rtl="0" eaLnBrk="1" latinLnBrk="0" hangingPunct="1">
              <a:defRPr sz="1350" kern="1200">
                <a:solidFill>
                  <a:schemeClr val="lt1"/>
                </a:solidFill>
                <a:latin typeface="+mn-lt"/>
                <a:ea typeface="+mn-ea"/>
                <a:cs typeface="+mn-cs"/>
              </a:defRPr>
            </a:lvl3pPr>
            <a:lvl4pPr marL="1028649" algn="l" defTabSz="685766" rtl="0" eaLnBrk="1" latinLnBrk="0" hangingPunct="1">
              <a:defRPr sz="1350" kern="1200">
                <a:solidFill>
                  <a:schemeClr val="lt1"/>
                </a:solidFill>
                <a:latin typeface="+mn-lt"/>
                <a:ea typeface="+mn-ea"/>
                <a:cs typeface="+mn-cs"/>
              </a:defRPr>
            </a:lvl4pPr>
            <a:lvl5pPr marL="1371532" algn="l" defTabSz="685766" rtl="0" eaLnBrk="1" latinLnBrk="0" hangingPunct="1">
              <a:defRPr sz="1350" kern="1200">
                <a:solidFill>
                  <a:schemeClr val="lt1"/>
                </a:solidFill>
                <a:latin typeface="+mn-lt"/>
                <a:ea typeface="+mn-ea"/>
                <a:cs typeface="+mn-cs"/>
              </a:defRPr>
            </a:lvl5pPr>
            <a:lvl6pPr marL="1714415" algn="l" defTabSz="685766" rtl="0" eaLnBrk="1" latinLnBrk="0" hangingPunct="1">
              <a:defRPr sz="1350" kern="1200">
                <a:solidFill>
                  <a:schemeClr val="lt1"/>
                </a:solidFill>
                <a:latin typeface="+mn-lt"/>
                <a:ea typeface="+mn-ea"/>
                <a:cs typeface="+mn-cs"/>
              </a:defRPr>
            </a:lvl6pPr>
            <a:lvl7pPr marL="2057297" algn="l" defTabSz="685766" rtl="0" eaLnBrk="1" latinLnBrk="0" hangingPunct="1">
              <a:defRPr sz="1350" kern="1200">
                <a:solidFill>
                  <a:schemeClr val="lt1"/>
                </a:solidFill>
                <a:latin typeface="+mn-lt"/>
                <a:ea typeface="+mn-ea"/>
                <a:cs typeface="+mn-cs"/>
              </a:defRPr>
            </a:lvl7pPr>
            <a:lvl8pPr marL="2400180" algn="l" defTabSz="685766" rtl="0" eaLnBrk="1" latinLnBrk="0" hangingPunct="1">
              <a:defRPr sz="1350" kern="1200">
                <a:solidFill>
                  <a:schemeClr val="lt1"/>
                </a:solidFill>
                <a:latin typeface="+mn-lt"/>
                <a:ea typeface="+mn-ea"/>
                <a:cs typeface="+mn-cs"/>
              </a:defRPr>
            </a:lvl8pPr>
            <a:lvl9pPr marL="2743064" algn="l" defTabSz="685766" rtl="0" eaLnBrk="1" latinLnBrk="0" hangingPunct="1">
              <a:defRPr sz="1350" kern="1200">
                <a:solidFill>
                  <a:schemeClr val="lt1"/>
                </a:solidFill>
                <a:latin typeface="+mn-lt"/>
                <a:ea typeface="+mn-ea"/>
                <a:cs typeface="+mn-cs"/>
              </a:defRPr>
            </a:lvl9pPr>
          </a:lstStyle>
          <a:p>
            <a:pPr algn="ctr"/>
            <a:r>
              <a:rPr lang="en-US" sz="1200" b="1" dirty="0"/>
              <a:t>4</a:t>
            </a:r>
          </a:p>
        </p:txBody>
      </p:sp>
      <p:sp>
        <p:nvSpPr>
          <p:cNvPr id="10" name="Oval 11">
            <a:extLst>
              <a:ext uri="{FF2B5EF4-FFF2-40B4-BE49-F238E27FC236}">
                <a16:creationId xmlns:a16="http://schemas.microsoft.com/office/drawing/2014/main" id="{3B5ABB10-32B7-3056-0BFB-CB242AD7B81F}"/>
              </a:ext>
            </a:extLst>
          </p:cNvPr>
          <p:cNvSpPr/>
          <p:nvPr/>
        </p:nvSpPr>
        <p:spPr>
          <a:xfrm>
            <a:off x="295272" y="3316713"/>
            <a:ext cx="281002" cy="271187"/>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nl-NL"/>
            </a:defPPr>
            <a:lvl1pPr marL="0" algn="l" defTabSz="685766" rtl="0" eaLnBrk="1" latinLnBrk="0" hangingPunct="1">
              <a:defRPr sz="1350" kern="1200">
                <a:solidFill>
                  <a:schemeClr val="lt1"/>
                </a:solidFill>
                <a:latin typeface="+mn-lt"/>
                <a:ea typeface="+mn-ea"/>
                <a:cs typeface="+mn-cs"/>
              </a:defRPr>
            </a:lvl1pPr>
            <a:lvl2pPr marL="342884" algn="l" defTabSz="685766" rtl="0" eaLnBrk="1" latinLnBrk="0" hangingPunct="1">
              <a:defRPr sz="1350" kern="1200">
                <a:solidFill>
                  <a:schemeClr val="lt1"/>
                </a:solidFill>
                <a:latin typeface="+mn-lt"/>
                <a:ea typeface="+mn-ea"/>
                <a:cs typeface="+mn-cs"/>
              </a:defRPr>
            </a:lvl2pPr>
            <a:lvl3pPr marL="685766" algn="l" defTabSz="685766" rtl="0" eaLnBrk="1" latinLnBrk="0" hangingPunct="1">
              <a:defRPr sz="1350" kern="1200">
                <a:solidFill>
                  <a:schemeClr val="lt1"/>
                </a:solidFill>
                <a:latin typeface="+mn-lt"/>
                <a:ea typeface="+mn-ea"/>
                <a:cs typeface="+mn-cs"/>
              </a:defRPr>
            </a:lvl3pPr>
            <a:lvl4pPr marL="1028649" algn="l" defTabSz="685766" rtl="0" eaLnBrk="1" latinLnBrk="0" hangingPunct="1">
              <a:defRPr sz="1350" kern="1200">
                <a:solidFill>
                  <a:schemeClr val="lt1"/>
                </a:solidFill>
                <a:latin typeface="+mn-lt"/>
                <a:ea typeface="+mn-ea"/>
                <a:cs typeface="+mn-cs"/>
              </a:defRPr>
            </a:lvl4pPr>
            <a:lvl5pPr marL="1371532" algn="l" defTabSz="685766" rtl="0" eaLnBrk="1" latinLnBrk="0" hangingPunct="1">
              <a:defRPr sz="1350" kern="1200">
                <a:solidFill>
                  <a:schemeClr val="lt1"/>
                </a:solidFill>
                <a:latin typeface="+mn-lt"/>
                <a:ea typeface="+mn-ea"/>
                <a:cs typeface="+mn-cs"/>
              </a:defRPr>
            </a:lvl5pPr>
            <a:lvl6pPr marL="1714415" algn="l" defTabSz="685766" rtl="0" eaLnBrk="1" latinLnBrk="0" hangingPunct="1">
              <a:defRPr sz="1350" kern="1200">
                <a:solidFill>
                  <a:schemeClr val="lt1"/>
                </a:solidFill>
                <a:latin typeface="+mn-lt"/>
                <a:ea typeface="+mn-ea"/>
                <a:cs typeface="+mn-cs"/>
              </a:defRPr>
            </a:lvl6pPr>
            <a:lvl7pPr marL="2057297" algn="l" defTabSz="685766" rtl="0" eaLnBrk="1" latinLnBrk="0" hangingPunct="1">
              <a:defRPr sz="1350" kern="1200">
                <a:solidFill>
                  <a:schemeClr val="lt1"/>
                </a:solidFill>
                <a:latin typeface="+mn-lt"/>
                <a:ea typeface="+mn-ea"/>
                <a:cs typeface="+mn-cs"/>
              </a:defRPr>
            </a:lvl7pPr>
            <a:lvl8pPr marL="2400180" algn="l" defTabSz="685766" rtl="0" eaLnBrk="1" latinLnBrk="0" hangingPunct="1">
              <a:defRPr sz="1350" kern="1200">
                <a:solidFill>
                  <a:schemeClr val="lt1"/>
                </a:solidFill>
                <a:latin typeface="+mn-lt"/>
                <a:ea typeface="+mn-ea"/>
                <a:cs typeface="+mn-cs"/>
              </a:defRPr>
            </a:lvl8pPr>
            <a:lvl9pPr marL="2743064" algn="l" defTabSz="685766" rtl="0" eaLnBrk="1" latinLnBrk="0" hangingPunct="1">
              <a:defRPr sz="1350" kern="1200">
                <a:solidFill>
                  <a:schemeClr val="lt1"/>
                </a:solidFill>
                <a:latin typeface="+mn-lt"/>
                <a:ea typeface="+mn-ea"/>
                <a:cs typeface="+mn-cs"/>
              </a:defRPr>
            </a:lvl9pPr>
          </a:lstStyle>
          <a:p>
            <a:pPr algn="ctr"/>
            <a:r>
              <a:rPr lang="en-US" sz="1200" b="1" dirty="0"/>
              <a:t>5</a:t>
            </a:r>
          </a:p>
        </p:txBody>
      </p:sp>
    </p:spTree>
    <p:extLst>
      <p:ext uri="{BB962C8B-B14F-4D97-AF65-F5344CB8AC3E}">
        <p14:creationId xmlns:p14="http://schemas.microsoft.com/office/powerpoint/2010/main" val="3264041142"/>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4521764834540493bc4166e655a1b5158177034"/>
</p:tagLst>
</file>

<file path=ppt/theme/theme1.xml><?xml version="1.0" encoding="utf-8"?>
<a:theme xmlns:a="http://schemas.openxmlformats.org/drawingml/2006/main" name="LeasePlan Template">
  <a:themeElements>
    <a:clrScheme name="LeasePlan 2017 03">
      <a:dk1>
        <a:srgbClr val="545656"/>
      </a:dk1>
      <a:lt1>
        <a:srgbClr val="FFFFFF"/>
      </a:lt1>
      <a:dk2>
        <a:srgbClr val="F06400"/>
      </a:dk2>
      <a:lt2>
        <a:srgbClr val="FFFFFF"/>
      </a:lt2>
      <a:accent1>
        <a:srgbClr val="00495D"/>
      </a:accent1>
      <a:accent2>
        <a:srgbClr val="00B1AF"/>
      </a:accent2>
      <a:accent3>
        <a:srgbClr val="009A17"/>
      </a:accent3>
      <a:accent4>
        <a:srgbClr val="A9C90E"/>
      </a:accent4>
      <a:accent5>
        <a:srgbClr val="F06400"/>
      </a:accent5>
      <a:accent6>
        <a:srgbClr val="ED8B00"/>
      </a:accent6>
      <a:hlink>
        <a:srgbClr val="EE4C14"/>
      </a:hlink>
      <a:folHlink>
        <a:srgbClr val="00495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sePlan_2017_PPT [Template 1 A].potx" id="{4FBE2F31-CB61-4E26-ADE9-6A3D7C45203E}" vid="{69D1DD18-907F-4770-946B-D7B0CC10A0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f77331-97f9-41a9-bc5c-09709643c039" xsi:nil="true"/>
    <lcf76f155ced4ddcb4097134ff3c332f xmlns="7963dfee-2e06-4836-8f00-4d1e7ccb51b9">
      <Terms xmlns="http://schemas.microsoft.com/office/infopath/2007/PartnerControls"/>
    </lcf76f155ced4ddcb4097134ff3c332f>
    <SharedWithUsers xmlns="4fca98a2-e6e1-4346-bb75-27526d21ea69">
      <UserInfo>
        <DisplayName>James Brennan (LPI)</DisplayName>
        <AccountId>165</AccountId>
        <AccountType/>
      </UserInfo>
      <UserInfo>
        <DisplayName>Heloisa Barusso Bordini</DisplayName>
        <AccountId>554</AccountId>
        <AccountType/>
      </UserInfo>
      <UserInfo>
        <DisplayName>Liridona Bushati</DisplayName>
        <AccountId>99</AccountId>
        <AccountType/>
      </UserInfo>
      <UserInfo>
        <DisplayName>Cristian Vultur</DisplayName>
        <AccountId>218</AccountId>
        <AccountType/>
      </UserInfo>
      <UserInfo>
        <DisplayName>Timo Kennel</DisplayName>
        <AccountId>1212</AccountId>
        <AccountType/>
      </UserInfo>
      <UserInfo>
        <DisplayName>Sascha Peters</DisplayName>
        <AccountId>153</AccountId>
        <AccountType/>
      </UserInfo>
      <UserInfo>
        <DisplayName>Noemi Liras Socias</DisplayName>
        <AccountId>441</AccountId>
        <AccountType/>
      </UserInfo>
      <UserInfo>
        <DisplayName>Raul Sombria Martin</DisplayName>
        <AccountId>114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1AB1E01EE7E3488A1003370D8E3C56" ma:contentTypeVersion="18" ma:contentTypeDescription="Create a new document." ma:contentTypeScope="" ma:versionID="bc00e4c14336bdfc0990df4bec7bad76">
  <xsd:schema xmlns:xsd="http://www.w3.org/2001/XMLSchema" xmlns:xs="http://www.w3.org/2001/XMLSchema" xmlns:p="http://schemas.microsoft.com/office/2006/metadata/properties" xmlns:ns2="7963dfee-2e06-4836-8f00-4d1e7ccb51b9" xmlns:ns3="4fca98a2-e6e1-4346-bb75-27526d21ea69" xmlns:ns4="9cf77331-97f9-41a9-bc5c-09709643c039" targetNamespace="http://schemas.microsoft.com/office/2006/metadata/properties" ma:root="true" ma:fieldsID="c46d4d4ffa6003a47121c832b052cbf5" ns2:_="" ns3:_="" ns4:_="">
    <xsd:import namespace="7963dfee-2e06-4836-8f00-4d1e7ccb51b9"/>
    <xsd:import namespace="4fca98a2-e6e1-4346-bb75-27526d21ea69"/>
    <xsd:import namespace="9cf77331-97f9-41a9-bc5c-09709643c03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3dfee-2e06-4836-8f00-4d1e7ccb51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50028b0-8ad8-4888-b969-40bcc4810d7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ca98a2-e6e1-4346-bb75-27526d21ea6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f77331-97f9-41a9-bc5c-09709643c03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1118d2b-045e-4869-8a28-848c4d098941}" ma:internalName="TaxCatchAll" ma:showField="CatchAllData" ma:web="4fca98a2-e6e1-4346-bb75-27526d21ea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6E7554-D53C-44B6-B6B2-E69BFD7705BB}">
  <ds:schemaRefs>
    <ds:schemaRef ds:uri="http://purl.org/dc/elements/1.1/"/>
    <ds:schemaRef ds:uri="http://schemas.microsoft.com/office/2006/metadata/properties"/>
    <ds:schemaRef ds:uri="http://schemas.microsoft.com/office/2006/documentManagement/types"/>
    <ds:schemaRef ds:uri="http://purl.org/dc/dcmitype/"/>
    <ds:schemaRef ds:uri="7963dfee-2e06-4836-8f00-4d1e7ccb51b9"/>
    <ds:schemaRef ds:uri="http://purl.org/dc/terms/"/>
    <ds:schemaRef ds:uri="http://schemas.microsoft.com/office/infopath/2007/PartnerControls"/>
    <ds:schemaRef ds:uri="http://www.w3.org/XML/1998/namespace"/>
    <ds:schemaRef ds:uri="http://schemas.openxmlformats.org/package/2006/metadata/core-properties"/>
    <ds:schemaRef ds:uri="9cf77331-97f9-41a9-bc5c-09709643c039"/>
    <ds:schemaRef ds:uri="4fca98a2-e6e1-4346-bb75-27526d21ea69"/>
  </ds:schemaRefs>
</ds:datastoreItem>
</file>

<file path=customXml/itemProps2.xml><?xml version="1.0" encoding="utf-8"?>
<ds:datastoreItem xmlns:ds="http://schemas.openxmlformats.org/officeDocument/2006/customXml" ds:itemID="{F7B3036E-59DA-487A-8E9D-0E436867C339}">
  <ds:schemaRefs>
    <ds:schemaRef ds:uri="http://schemas.microsoft.com/sharepoint/v3/contenttype/forms"/>
  </ds:schemaRefs>
</ds:datastoreItem>
</file>

<file path=customXml/itemProps3.xml><?xml version="1.0" encoding="utf-8"?>
<ds:datastoreItem xmlns:ds="http://schemas.openxmlformats.org/officeDocument/2006/customXml" ds:itemID="{92D0647C-7A65-40FB-B375-C741A66158DA}">
  <ds:schemaRefs>
    <ds:schemaRef ds:uri="4fca98a2-e6e1-4346-bb75-27526d21ea69"/>
    <ds:schemaRef ds:uri="7963dfee-2e06-4836-8f00-4d1e7ccb51b9"/>
    <ds:schemaRef ds:uri="9cf77331-97f9-41a9-bc5c-09709643c0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884</Words>
  <Application>Microsoft Office PowerPoint</Application>
  <PresentationFormat>Bildschirmpräsentation (16:9)</PresentationFormat>
  <Paragraphs>137</Paragraphs>
  <Slides>11</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11</vt:i4>
      </vt:variant>
    </vt:vector>
  </HeadingPairs>
  <TitlesOfParts>
    <vt:vector size="19" baseType="lpstr">
      <vt:lpstr>.AppleSystemUIFont</vt:lpstr>
      <vt:lpstr>Aptos</vt:lpstr>
      <vt:lpstr>Arial</vt:lpstr>
      <vt:lpstr>Calibri</vt:lpstr>
      <vt:lpstr>Segoe UI</vt:lpstr>
      <vt:lpstr>Times New Roman</vt:lpstr>
      <vt:lpstr>Wingdings</vt:lpstr>
      <vt:lpstr>LeasePlan Template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Whittaker</dc:creator>
  <cp:lastModifiedBy>Steven Rehmet</cp:lastModifiedBy>
  <cp:revision>11</cp:revision>
  <cp:lastPrinted>2017-03-09T10:16:21Z</cp:lastPrinted>
  <dcterms:created xsi:type="dcterms:W3CDTF">2017-07-05T11:35:19Z</dcterms:created>
  <dcterms:modified xsi:type="dcterms:W3CDTF">2025-04-08T10:34:10Z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0x010100F01AB1E01EE7E3488A1003370D8E3C56</vt:lpwstr>
  </property>
  <property fmtid="{D5CDD505-2E9C-101B-9397-08002B2CF9AE}" pid="3" name="Order">
    <vt:r8>2500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MSIP_Label_a82f95a6-6117-4c49-9d14-9ecb6249e03e_Enabled">
    <vt:lpwstr>true</vt:lpwstr>
  </property>
  <property fmtid="{D5CDD505-2E9C-101B-9397-08002B2CF9AE}" pid="10" name="MSIP_Label_a82f95a6-6117-4c49-9d14-9ecb6249e03e_SetDate">
    <vt:lpwstr>2023-07-18T10:46:54Z</vt:lpwstr>
  </property>
  <property fmtid="{D5CDD505-2E9C-101B-9397-08002B2CF9AE}" pid="11" name="MSIP_Label_a82f95a6-6117-4c49-9d14-9ecb6249e03e_Method">
    <vt:lpwstr>Privileged</vt:lpwstr>
  </property>
  <property fmtid="{D5CDD505-2E9C-101B-9397-08002B2CF9AE}" pid="12" name="MSIP_Label_a82f95a6-6117-4c49-9d14-9ecb6249e03e_Name">
    <vt:lpwstr>C1 - Restricted</vt:lpwstr>
  </property>
  <property fmtid="{D5CDD505-2E9C-101B-9397-08002B2CF9AE}" pid="13" name="MSIP_Label_a82f95a6-6117-4c49-9d14-9ecb6249e03e_SiteId">
    <vt:lpwstr>fbe05639-1dac-4eec-bcfb-db00743d3e24</vt:lpwstr>
  </property>
  <property fmtid="{D5CDD505-2E9C-101B-9397-08002B2CF9AE}" pid="14" name="MSIP_Label_a82f95a6-6117-4c49-9d14-9ecb6249e03e_ActionId">
    <vt:lpwstr>f09c6cf4-37b8-4f1b-ba6b-39d38ed7bb19</vt:lpwstr>
  </property>
  <property fmtid="{D5CDD505-2E9C-101B-9397-08002B2CF9AE}" pid="15" name="MSIP_Label_a82f95a6-6117-4c49-9d14-9ecb6249e03e_ContentBits">
    <vt:lpwstr>0</vt:lpwstr>
  </property>
  <property fmtid="{D5CDD505-2E9C-101B-9397-08002B2CF9AE}" pid="16" name="MediaServiceImageTags">
    <vt:lpwstr/>
  </property>
</Properties>
</file>